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80" r:id="rId6"/>
    <p:sldId id="297" r:id="rId7"/>
    <p:sldId id="285" r:id="rId8"/>
    <p:sldId id="283" r:id="rId9"/>
    <p:sldId id="284" r:id="rId10"/>
    <p:sldId id="286" r:id="rId11"/>
    <p:sldId id="287" r:id="rId12"/>
    <p:sldId id="296" r:id="rId13"/>
    <p:sldId id="299" r:id="rId14"/>
    <p:sldId id="289" r:id="rId15"/>
    <p:sldId id="292" r:id="rId16"/>
    <p:sldId id="301" r:id="rId17"/>
    <p:sldId id="302" r:id="rId18"/>
    <p:sldId id="303" r:id="rId19"/>
    <p:sldId id="304" r:id="rId20"/>
    <p:sldId id="300"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2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5382C-DAF7-40F7-820B-DC5B9AA5EFD7}" v="3280" dt="2023-11-21T22:15:37.541"/>
    <p1510:client id="{8BF4E33F-E38B-7BDA-599F-670D71B9F1D2}" v="2" dt="2023-11-21T17:30:55.252"/>
    <p1510:client id="{D90E32DF-0E3F-30BD-C178-D38DA888E60E}" v="6" dt="2023-11-21T22:43:0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39" autoAdjust="0"/>
  </p:normalViewPr>
  <p:slideViewPr>
    <p:cSldViewPr snapToGrid="0">
      <p:cViewPr varScale="1">
        <p:scale>
          <a:sx n="64" d="100"/>
          <a:sy n="64" d="100"/>
        </p:scale>
        <p:origin x="1397" y="67"/>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sy1997@gmail.com" userId="S::urn:spo:guest#pisy1997@gmail.com::" providerId="AD" clId="Web-{D90E32DF-0E3F-30BD-C178-D38DA888E60E}"/>
    <pc:docChg chg="modSld">
      <pc:chgData name="pisy1997@gmail.com" userId="S::urn:spo:guest#pisy1997@gmail.com::" providerId="AD" clId="Web-{D90E32DF-0E3F-30BD-C178-D38DA888E60E}" dt="2023-11-21T22:43:01.668" v="4"/>
      <pc:docMkLst>
        <pc:docMk/>
      </pc:docMkLst>
      <pc:sldChg chg="addSp delSp modSp addAnim delAnim">
        <pc:chgData name="pisy1997@gmail.com" userId="S::urn:spo:guest#pisy1997@gmail.com::" providerId="AD" clId="Web-{D90E32DF-0E3F-30BD-C178-D38DA888E60E}" dt="2023-11-21T22:43:01.668" v="4"/>
        <pc:sldMkLst>
          <pc:docMk/>
          <pc:sldMk cId="2508649956" sldId="286"/>
        </pc:sldMkLst>
        <pc:picChg chg="add del mod">
          <ac:chgData name="pisy1997@gmail.com" userId="S::urn:spo:guest#pisy1997@gmail.com::" providerId="AD" clId="Web-{D90E32DF-0E3F-30BD-C178-D38DA888E60E}" dt="2023-11-21T22:36:39.172" v="2"/>
          <ac:picMkLst>
            <pc:docMk/>
            <pc:sldMk cId="2508649956" sldId="286"/>
            <ac:picMk id="2" creationId="{73F3E682-499F-DE32-BD46-594AEC73412E}"/>
          </ac:picMkLst>
        </pc:picChg>
        <pc:picChg chg="add del mod">
          <ac:chgData name="pisy1997@gmail.com" userId="S::urn:spo:guest#pisy1997@gmail.com::" providerId="AD" clId="Web-{D90E32DF-0E3F-30BD-C178-D38DA888E60E}" dt="2023-11-21T22:43:01.668" v="4"/>
          <ac:picMkLst>
            <pc:docMk/>
            <pc:sldMk cId="2508649956" sldId="286"/>
            <ac:picMk id="7" creationId="{9B8A13B4-5155-9330-18C9-900A165033A0}"/>
          </ac:picMkLst>
        </pc:picChg>
      </pc:sldChg>
    </pc:docChg>
  </pc:docChgLst>
  <pc:docChgLst>
    <pc:chgData name="pisy1997@gmail.com" userId="S::urn:spo:guest#pisy1997@gmail.com::" providerId="AD" clId="Web-{1CEF2B3E-3829-2422-DF12-4E01564E0BAE}"/>
    <pc:docChg chg="modSld">
      <pc:chgData name="pisy1997@gmail.com" userId="S::urn:spo:guest#pisy1997@gmail.com::" providerId="AD" clId="Web-{1CEF2B3E-3829-2422-DF12-4E01564E0BAE}" dt="2023-11-16T16:41:51.179" v="0" actId="1076"/>
      <pc:docMkLst>
        <pc:docMk/>
      </pc:docMkLst>
      <pc:sldChg chg="modSp">
        <pc:chgData name="pisy1997@gmail.com" userId="S::urn:spo:guest#pisy1997@gmail.com::" providerId="AD" clId="Web-{1CEF2B3E-3829-2422-DF12-4E01564E0BAE}" dt="2023-11-16T16:41:51.179" v="0" actId="1076"/>
        <pc:sldMkLst>
          <pc:docMk/>
          <pc:sldMk cId="3192927758" sldId="293"/>
        </pc:sldMkLst>
        <pc:picChg chg="mod">
          <ac:chgData name="pisy1997@gmail.com" userId="S::urn:spo:guest#pisy1997@gmail.com::" providerId="AD" clId="Web-{1CEF2B3E-3829-2422-DF12-4E01564E0BAE}" dt="2023-11-16T16:41:51.179" v="0" actId="1076"/>
          <ac:picMkLst>
            <pc:docMk/>
            <pc:sldMk cId="3192927758" sldId="293"/>
            <ac:picMk id="5" creationId="{8FCF763F-731F-4B25-45EB-AC7BDACCC921}"/>
          </ac:picMkLst>
        </pc:picChg>
      </pc:sldChg>
    </pc:docChg>
  </pc:docChgLst>
  <pc:docChgLst>
    <pc:chgData name="Miriam Anna Ruggero" userId="S::s4881702@studenti.unige.it::357fc202-48f7-4ba7-a51a-819a2ab8b303" providerId="AD" clId="Web-{837CD356-B648-2966-D8E1-6A0E10D65A02}"/>
    <pc:docChg chg="modSld">
      <pc:chgData name="Miriam Anna Ruggero" userId="S::s4881702@studenti.unige.it::357fc202-48f7-4ba7-a51a-819a2ab8b303" providerId="AD" clId="Web-{837CD356-B648-2966-D8E1-6A0E10D65A02}" dt="2023-11-15T17:26:04.512" v="170" actId="20577"/>
      <pc:docMkLst>
        <pc:docMk/>
      </pc:docMkLst>
      <pc:sldChg chg="modSp">
        <pc:chgData name="Miriam Anna Ruggero" userId="S::s4881702@studenti.unige.it::357fc202-48f7-4ba7-a51a-819a2ab8b303" providerId="AD" clId="Web-{837CD356-B648-2966-D8E1-6A0E10D65A02}" dt="2023-11-15T16:46:04.675" v="2" actId="20577"/>
        <pc:sldMkLst>
          <pc:docMk/>
          <pc:sldMk cId="1930178400" sldId="258"/>
        </pc:sldMkLst>
        <pc:spChg chg="mod">
          <ac:chgData name="Miriam Anna Ruggero" userId="S::s4881702@studenti.unige.it::357fc202-48f7-4ba7-a51a-819a2ab8b303" providerId="AD" clId="Web-{837CD356-B648-2966-D8E1-6A0E10D65A02}" dt="2023-11-15T16:46:04.675" v="2" actId="20577"/>
          <ac:spMkLst>
            <pc:docMk/>
            <pc:sldMk cId="1930178400" sldId="258"/>
            <ac:spMk id="6" creationId="{136A1FE0-5184-2688-67AB-66834876AEB5}"/>
          </ac:spMkLst>
        </pc:spChg>
      </pc:sldChg>
      <pc:sldChg chg="addSp delSp modSp">
        <pc:chgData name="Miriam Anna Ruggero" userId="S::s4881702@studenti.unige.it::357fc202-48f7-4ba7-a51a-819a2ab8b303" providerId="AD" clId="Web-{837CD356-B648-2966-D8E1-6A0E10D65A02}" dt="2023-11-15T16:53:24.252" v="81" actId="20577"/>
        <pc:sldMkLst>
          <pc:docMk/>
          <pc:sldMk cId="1790482611" sldId="261"/>
        </pc:sldMkLst>
        <pc:spChg chg="mod">
          <ac:chgData name="Miriam Anna Ruggero" userId="S::s4881702@studenti.unige.it::357fc202-48f7-4ba7-a51a-819a2ab8b303" providerId="AD" clId="Web-{837CD356-B648-2966-D8E1-6A0E10D65A02}" dt="2023-11-15T16:50:36.153" v="64" actId="20577"/>
          <ac:spMkLst>
            <pc:docMk/>
            <pc:sldMk cId="1790482611" sldId="261"/>
            <ac:spMk id="2" creationId="{BD2714F7-1F7F-FCE1-3548-82601570C187}"/>
          </ac:spMkLst>
        </pc:spChg>
        <pc:spChg chg="mod">
          <ac:chgData name="Miriam Anna Ruggero" userId="S::s4881702@studenti.unige.it::357fc202-48f7-4ba7-a51a-819a2ab8b303" providerId="AD" clId="Web-{837CD356-B648-2966-D8E1-6A0E10D65A02}" dt="2023-11-15T16:53:24.252" v="81" actId="20577"/>
          <ac:spMkLst>
            <pc:docMk/>
            <pc:sldMk cId="1790482611" sldId="261"/>
            <ac:spMk id="3" creationId="{37F56D11-7520-978E-93AE-7EFBF426F3B1}"/>
          </ac:spMkLst>
        </pc:spChg>
        <pc:spChg chg="del">
          <ac:chgData name="Miriam Anna Ruggero" userId="S::s4881702@studenti.unige.it::357fc202-48f7-4ba7-a51a-819a2ab8b303" providerId="AD" clId="Web-{837CD356-B648-2966-D8E1-6A0E10D65A02}" dt="2023-11-15T16:47:15.521" v="25"/>
          <ac:spMkLst>
            <pc:docMk/>
            <pc:sldMk cId="1790482611" sldId="261"/>
            <ac:spMk id="17" creationId="{32AEEBC8-9D30-42EF-95F2-386C2653FBF0}"/>
          </ac:spMkLst>
        </pc:spChg>
        <pc:spChg chg="del">
          <ac:chgData name="Miriam Anna Ruggero" userId="S::s4881702@studenti.unige.it::357fc202-48f7-4ba7-a51a-819a2ab8b303" providerId="AD" clId="Web-{837CD356-B648-2966-D8E1-6A0E10D65A02}" dt="2023-11-15T16:47:15.521" v="25"/>
          <ac:spMkLst>
            <pc:docMk/>
            <pc:sldMk cId="1790482611" sldId="261"/>
            <ac:spMk id="19" creationId="{2E92FA66-67D7-4CB4-94D3-E643A9AD4757}"/>
          </ac:spMkLst>
        </pc:spChg>
        <pc:spChg chg="add">
          <ac:chgData name="Miriam Anna Ruggero" userId="S::s4881702@studenti.unige.it::357fc202-48f7-4ba7-a51a-819a2ab8b303" providerId="AD" clId="Web-{837CD356-B648-2966-D8E1-6A0E10D65A02}" dt="2023-11-15T16:47:15.521" v="25"/>
          <ac:spMkLst>
            <pc:docMk/>
            <pc:sldMk cId="1790482611" sldId="261"/>
            <ac:spMk id="24" creationId="{7FF47CB7-972F-479F-A36D-9E72D26EC8DA}"/>
          </ac:spMkLst>
        </pc:spChg>
        <pc:spChg chg="add">
          <ac:chgData name="Miriam Anna Ruggero" userId="S::s4881702@studenti.unige.it::357fc202-48f7-4ba7-a51a-819a2ab8b303" providerId="AD" clId="Web-{837CD356-B648-2966-D8E1-6A0E10D65A02}" dt="2023-11-15T16:47:15.521" v="25"/>
          <ac:spMkLst>
            <pc:docMk/>
            <pc:sldMk cId="1790482611" sldId="261"/>
            <ac:spMk id="26" creationId="{0D153B68-5844-490D-8E67-F616D6D721CA}"/>
          </ac:spMkLst>
        </pc:spChg>
        <pc:spChg chg="add">
          <ac:chgData name="Miriam Anna Ruggero" userId="S::s4881702@studenti.unige.it::357fc202-48f7-4ba7-a51a-819a2ab8b303" providerId="AD" clId="Web-{837CD356-B648-2966-D8E1-6A0E10D65A02}" dt="2023-11-15T16:47:15.521" v="25"/>
          <ac:spMkLst>
            <pc:docMk/>
            <pc:sldMk cId="1790482611" sldId="261"/>
            <ac:spMk id="28" creationId="{9A0D773F-7A7D-4DBB-9DEA-86BB8B8F4BC8}"/>
          </ac:spMkLst>
        </pc:spChg>
        <pc:picChg chg="mod">
          <ac:chgData name="Miriam Anna Ruggero" userId="S::s4881702@studenti.unige.it::357fc202-48f7-4ba7-a51a-819a2ab8b303" providerId="AD" clId="Web-{837CD356-B648-2966-D8E1-6A0E10D65A02}" dt="2023-11-15T16:47:15.521" v="25"/>
          <ac:picMkLst>
            <pc:docMk/>
            <pc:sldMk cId="1790482611" sldId="261"/>
            <ac:picMk id="5" creationId="{FCD3D55C-B48B-CF38-DCAA-83521D13DD29}"/>
          </ac:picMkLst>
        </pc:picChg>
      </pc:sldChg>
      <pc:sldChg chg="modSp">
        <pc:chgData name="Miriam Anna Ruggero" userId="S::s4881702@studenti.unige.it::357fc202-48f7-4ba7-a51a-819a2ab8b303" providerId="AD" clId="Web-{837CD356-B648-2966-D8E1-6A0E10D65A02}" dt="2023-11-15T17:24:01.723" v="151" actId="20577"/>
        <pc:sldMkLst>
          <pc:docMk/>
          <pc:sldMk cId="1361402210" sldId="262"/>
        </pc:sldMkLst>
        <pc:spChg chg="mod">
          <ac:chgData name="Miriam Anna Ruggero" userId="S::s4881702@studenti.unige.it::357fc202-48f7-4ba7-a51a-819a2ab8b303" providerId="AD" clId="Web-{837CD356-B648-2966-D8E1-6A0E10D65A02}" dt="2023-11-15T17:24:01.723" v="151" actId="20577"/>
          <ac:spMkLst>
            <pc:docMk/>
            <pc:sldMk cId="1361402210" sldId="262"/>
            <ac:spMk id="2" creationId="{9E53939C-F735-318A-26FE-48D98B20E978}"/>
          </ac:spMkLst>
        </pc:spChg>
      </pc:sldChg>
      <pc:sldChg chg="addSp modSp mod setBg">
        <pc:chgData name="Miriam Anna Ruggero" userId="S::s4881702@studenti.unige.it::357fc202-48f7-4ba7-a51a-819a2ab8b303" providerId="AD" clId="Web-{837CD356-B648-2966-D8E1-6A0E10D65A02}" dt="2023-11-15T17:26:04.512" v="170" actId="20577"/>
        <pc:sldMkLst>
          <pc:docMk/>
          <pc:sldMk cId="2489631783" sldId="263"/>
        </pc:sldMkLst>
        <pc:spChg chg="mod">
          <ac:chgData name="Miriam Anna Ruggero" userId="S::s4881702@studenti.unige.it::357fc202-48f7-4ba7-a51a-819a2ab8b303" providerId="AD" clId="Web-{837CD356-B648-2966-D8E1-6A0E10D65A02}" dt="2023-11-15T17:26:04.512" v="170" actId="20577"/>
          <ac:spMkLst>
            <pc:docMk/>
            <pc:sldMk cId="2489631783" sldId="263"/>
            <ac:spMk id="2" creationId="{C6623826-65F9-A7AD-38D8-AE6FAD514EE0}"/>
          </ac:spMkLst>
        </pc:spChg>
        <pc:spChg chg="mod">
          <ac:chgData name="Miriam Anna Ruggero" userId="S::s4881702@studenti.unige.it::357fc202-48f7-4ba7-a51a-819a2ab8b303" providerId="AD" clId="Web-{837CD356-B648-2966-D8E1-6A0E10D65A02}" dt="2023-11-15T17:25:32.370" v="152"/>
          <ac:spMkLst>
            <pc:docMk/>
            <pc:sldMk cId="2489631783" sldId="263"/>
            <ac:spMk id="3" creationId="{4E73FC72-4945-13AE-4ECC-1D8F73800630}"/>
          </ac:spMkLst>
        </pc:spChg>
        <pc:spChg chg="add">
          <ac:chgData name="Miriam Anna Ruggero" userId="S::s4881702@studenti.unige.it::357fc202-48f7-4ba7-a51a-819a2ab8b303" providerId="AD" clId="Web-{837CD356-B648-2966-D8E1-6A0E10D65A02}" dt="2023-11-15T17:25:32.370" v="152"/>
          <ac:spMkLst>
            <pc:docMk/>
            <pc:sldMk cId="2489631783" sldId="263"/>
            <ac:spMk id="8" creationId="{100EDD19-6802-4EC3-95CE-CFFAB042CFD6}"/>
          </ac:spMkLst>
        </pc:spChg>
        <pc:spChg chg="add">
          <ac:chgData name="Miriam Anna Ruggero" userId="S::s4881702@studenti.unige.it::357fc202-48f7-4ba7-a51a-819a2ab8b303" providerId="AD" clId="Web-{837CD356-B648-2966-D8E1-6A0E10D65A02}" dt="2023-11-15T17:25:32.370" v="152"/>
          <ac:spMkLst>
            <pc:docMk/>
            <pc:sldMk cId="2489631783" sldId="263"/>
            <ac:spMk id="10" creationId="{DB17E863-922E-4C26-BD64-E8FD41D28661}"/>
          </ac:spMkLst>
        </pc:spChg>
      </pc:sldChg>
      <pc:sldChg chg="modSp">
        <pc:chgData name="Miriam Anna Ruggero" userId="S::s4881702@studenti.unige.it::357fc202-48f7-4ba7-a51a-819a2ab8b303" providerId="AD" clId="Web-{837CD356-B648-2966-D8E1-6A0E10D65A02}" dt="2023-11-15T16:56:11.352" v="132" actId="20577"/>
        <pc:sldMkLst>
          <pc:docMk/>
          <pc:sldMk cId="111278987" sldId="264"/>
        </pc:sldMkLst>
        <pc:spChg chg="mod">
          <ac:chgData name="Miriam Anna Ruggero" userId="S::s4881702@studenti.unige.it::357fc202-48f7-4ba7-a51a-819a2ab8b303" providerId="AD" clId="Web-{837CD356-B648-2966-D8E1-6A0E10D65A02}" dt="2023-11-15T16:54:58.052" v="117" actId="20577"/>
          <ac:spMkLst>
            <pc:docMk/>
            <pc:sldMk cId="111278987" sldId="264"/>
            <ac:spMk id="2" creationId="{12C23037-F9DC-9D21-0733-1E43287B1BCA}"/>
          </ac:spMkLst>
        </pc:spChg>
        <pc:spChg chg="mod">
          <ac:chgData name="Miriam Anna Ruggero" userId="S::s4881702@studenti.unige.it::357fc202-48f7-4ba7-a51a-819a2ab8b303" providerId="AD" clId="Web-{837CD356-B648-2966-D8E1-6A0E10D65A02}" dt="2023-11-15T16:56:11.352" v="132" actId="20577"/>
          <ac:spMkLst>
            <pc:docMk/>
            <pc:sldMk cId="111278987" sldId="264"/>
            <ac:spMk id="3" creationId="{8C546006-A3B7-1F8E-89A3-58792B4AE72F}"/>
          </ac:spMkLst>
        </pc:spChg>
      </pc:sldChg>
      <pc:sldChg chg="addSp delSp modSp mod setBg">
        <pc:chgData name="Miriam Anna Ruggero" userId="S::s4881702@studenti.unige.it::357fc202-48f7-4ba7-a51a-819a2ab8b303" providerId="AD" clId="Web-{837CD356-B648-2966-D8E1-6A0E10D65A02}" dt="2023-11-15T17:07:18.733" v="135"/>
        <pc:sldMkLst>
          <pc:docMk/>
          <pc:sldMk cId="2704576375" sldId="274"/>
        </pc:sldMkLst>
        <pc:spChg chg="mod">
          <ac:chgData name="Miriam Anna Ruggero" userId="S::s4881702@studenti.unige.it::357fc202-48f7-4ba7-a51a-819a2ab8b303" providerId="AD" clId="Web-{837CD356-B648-2966-D8E1-6A0E10D65A02}" dt="2023-11-15T17:07:18.718" v="134"/>
          <ac:spMkLst>
            <pc:docMk/>
            <pc:sldMk cId="2704576375" sldId="274"/>
            <ac:spMk id="2" creationId="{0A9107FE-B014-2FFC-22A7-F2469A2CC164}"/>
          </ac:spMkLst>
        </pc:spChg>
        <pc:spChg chg="add del">
          <ac:chgData name="Miriam Anna Ruggero" userId="S::s4881702@studenti.unige.it::357fc202-48f7-4ba7-a51a-819a2ab8b303" providerId="AD" clId="Web-{837CD356-B648-2966-D8E1-6A0E10D65A02}" dt="2023-11-15T17:07:18.733" v="135"/>
          <ac:spMkLst>
            <pc:docMk/>
            <pc:sldMk cId="2704576375" sldId="274"/>
            <ac:spMk id="3" creationId="{A43551A1-F044-A4FF-DAA3-CF2516D45C14}"/>
          </ac:spMkLst>
        </pc:spChg>
        <pc:spChg chg="add del">
          <ac:chgData name="Miriam Anna Ruggero" userId="S::s4881702@studenti.unige.it::357fc202-48f7-4ba7-a51a-819a2ab8b303" providerId="AD" clId="Web-{837CD356-B648-2966-D8E1-6A0E10D65A02}" dt="2023-11-15T17:07:18.733" v="135"/>
          <ac:spMkLst>
            <pc:docMk/>
            <pc:sldMk cId="2704576375" sldId="274"/>
            <ac:spMk id="15" creationId="{100EDD19-6802-4EC3-95CE-CFFAB042CFD6}"/>
          </ac:spMkLst>
        </pc:spChg>
        <pc:spChg chg="add del">
          <ac:chgData name="Miriam Anna Ruggero" userId="S::s4881702@studenti.unige.it::357fc202-48f7-4ba7-a51a-819a2ab8b303" providerId="AD" clId="Web-{837CD356-B648-2966-D8E1-6A0E10D65A02}" dt="2023-11-15T17:07:18.733" v="135"/>
          <ac:spMkLst>
            <pc:docMk/>
            <pc:sldMk cId="2704576375" sldId="274"/>
            <ac:spMk id="17" creationId="{DB17E863-922E-4C26-BD64-E8FD41D28661}"/>
          </ac:spMkLst>
        </pc:spChg>
        <pc:spChg chg="add">
          <ac:chgData name="Miriam Anna Ruggero" userId="S::s4881702@studenti.unige.it::357fc202-48f7-4ba7-a51a-819a2ab8b303" providerId="AD" clId="Web-{837CD356-B648-2966-D8E1-6A0E10D65A02}" dt="2023-11-15T17:07:18.733" v="135"/>
          <ac:spMkLst>
            <pc:docMk/>
            <pc:sldMk cId="2704576375" sldId="274"/>
            <ac:spMk id="22" creationId="{100EDD19-6802-4EC3-95CE-CFFAB042CFD6}"/>
          </ac:spMkLst>
        </pc:spChg>
        <pc:spChg chg="add del">
          <ac:chgData name="Miriam Anna Ruggero" userId="S::s4881702@studenti.unige.it::357fc202-48f7-4ba7-a51a-819a2ab8b303" providerId="AD" clId="Web-{837CD356-B648-2966-D8E1-6A0E10D65A02}" dt="2023-11-15T17:07:18.718" v="134"/>
          <ac:spMkLst>
            <pc:docMk/>
            <pc:sldMk cId="2704576375" sldId="274"/>
            <ac:spMk id="24" creationId="{B50AB553-2A96-4A92-96F2-93548E096954}"/>
          </ac:spMkLst>
        </pc:spChg>
        <pc:spChg chg="add">
          <ac:chgData name="Miriam Anna Ruggero" userId="S::s4881702@studenti.unige.it::357fc202-48f7-4ba7-a51a-819a2ab8b303" providerId="AD" clId="Web-{837CD356-B648-2966-D8E1-6A0E10D65A02}" dt="2023-11-15T17:07:18.733" v="135"/>
          <ac:spMkLst>
            <pc:docMk/>
            <pc:sldMk cId="2704576375" sldId="274"/>
            <ac:spMk id="26" creationId="{DB17E863-922E-4C26-BD64-E8FD41D28661}"/>
          </ac:spMkLst>
        </pc:spChg>
        <pc:spChg chg="add">
          <ac:chgData name="Miriam Anna Ruggero" userId="S::s4881702@studenti.unige.it::357fc202-48f7-4ba7-a51a-819a2ab8b303" providerId="AD" clId="Web-{837CD356-B648-2966-D8E1-6A0E10D65A02}" dt="2023-11-15T17:07:18.733" v="135"/>
          <ac:spMkLst>
            <pc:docMk/>
            <pc:sldMk cId="2704576375" sldId="274"/>
            <ac:spMk id="27" creationId="{A43551A1-F044-A4FF-DAA3-CF2516D45C14}"/>
          </ac:spMkLst>
        </pc:spChg>
        <pc:graphicFrameChg chg="add del">
          <ac:chgData name="Miriam Anna Ruggero" userId="S::s4881702@studenti.unige.it::357fc202-48f7-4ba7-a51a-819a2ab8b303" providerId="AD" clId="Web-{837CD356-B648-2966-D8E1-6A0E10D65A02}" dt="2023-11-15T17:07:18.718" v="134"/>
          <ac:graphicFrameMkLst>
            <pc:docMk/>
            <pc:sldMk cId="2704576375" sldId="274"/>
            <ac:graphicFrameMk id="19" creationId="{E383105F-D85F-5777-8553-721C43CFD871}"/>
          </ac:graphicFrameMkLst>
        </pc:graphicFrameChg>
        <pc:picChg chg="add del">
          <ac:chgData name="Miriam Anna Ruggero" userId="S::s4881702@studenti.unige.it::357fc202-48f7-4ba7-a51a-819a2ab8b303" providerId="AD" clId="Web-{837CD356-B648-2966-D8E1-6A0E10D65A02}" dt="2023-11-15T17:07:18.718" v="134"/>
          <ac:picMkLst>
            <pc:docMk/>
            <pc:sldMk cId="2704576375" sldId="274"/>
            <ac:picMk id="20" creationId="{04C515CF-AE69-E98F-98F0-FDBE5F584BF9}"/>
          </ac:picMkLst>
        </pc:picChg>
      </pc:sldChg>
      <pc:sldChg chg="modSp">
        <pc:chgData name="Miriam Anna Ruggero" userId="S::s4881702@studenti.unige.it::357fc202-48f7-4ba7-a51a-819a2ab8b303" providerId="AD" clId="Web-{837CD356-B648-2966-D8E1-6A0E10D65A02}" dt="2023-11-15T16:47:00.333" v="24" actId="20577"/>
        <pc:sldMkLst>
          <pc:docMk/>
          <pc:sldMk cId="1120985065" sldId="277"/>
        </pc:sldMkLst>
        <pc:spChg chg="mod">
          <ac:chgData name="Miriam Anna Ruggero" userId="S::s4881702@studenti.unige.it::357fc202-48f7-4ba7-a51a-819a2ab8b303" providerId="AD" clId="Web-{837CD356-B648-2966-D8E1-6A0E10D65A02}" dt="2023-11-15T16:47:00.333" v="24" actId="20577"/>
          <ac:spMkLst>
            <pc:docMk/>
            <pc:sldMk cId="1120985065" sldId="277"/>
            <ac:spMk id="10" creationId="{FDFE0411-38CF-1B6D-F7BA-B6966E5025AE}"/>
          </ac:spMkLst>
        </pc:spChg>
      </pc:sldChg>
      <pc:sldChg chg="modSp">
        <pc:chgData name="Miriam Anna Ruggero" userId="S::s4881702@studenti.unige.it::357fc202-48f7-4ba7-a51a-819a2ab8b303" providerId="AD" clId="Web-{837CD356-B648-2966-D8E1-6A0E10D65A02}" dt="2023-11-15T16:46:50.739" v="20" actId="20577"/>
        <pc:sldMkLst>
          <pc:docMk/>
          <pc:sldMk cId="2402680105" sldId="278"/>
        </pc:sldMkLst>
        <pc:spChg chg="mod">
          <ac:chgData name="Miriam Anna Ruggero" userId="S::s4881702@studenti.unige.it::357fc202-48f7-4ba7-a51a-819a2ab8b303" providerId="AD" clId="Web-{837CD356-B648-2966-D8E1-6A0E10D65A02}" dt="2023-11-15T16:46:50.739" v="20" actId="20577"/>
          <ac:spMkLst>
            <pc:docMk/>
            <pc:sldMk cId="2402680105" sldId="278"/>
            <ac:spMk id="10" creationId="{FDFE0411-38CF-1B6D-F7BA-B6966E5025AE}"/>
          </ac:spMkLst>
        </pc:spChg>
      </pc:sldChg>
    </pc:docChg>
  </pc:docChgLst>
  <pc:docChgLst>
    <pc:chgData name="Miriam Anna Ruggero" userId="S::s4881702@studenti.unige.it::357fc202-48f7-4ba7-a51a-819a2ab8b303" providerId="AD" clId="Web-{2E31B6E4-754C-972C-CFFF-5622C7F76D26}"/>
    <pc:docChg chg="delSld modSld sldOrd">
      <pc:chgData name="Miriam Anna Ruggero" userId="S::s4881702@studenti.unige.it::357fc202-48f7-4ba7-a51a-819a2ab8b303" providerId="AD" clId="Web-{2E31B6E4-754C-972C-CFFF-5622C7F76D26}" dt="2023-11-15T16:45:00.513" v="193" actId="20577"/>
      <pc:docMkLst>
        <pc:docMk/>
      </pc:docMkLst>
      <pc:sldChg chg="addSp delSp modSp">
        <pc:chgData name="Miriam Anna Ruggero" userId="S::s4881702@studenti.unige.it::357fc202-48f7-4ba7-a51a-819a2ab8b303" providerId="AD" clId="Web-{2E31B6E4-754C-972C-CFFF-5622C7F76D26}" dt="2023-11-15T16:45:00.513" v="193" actId="20577"/>
        <pc:sldMkLst>
          <pc:docMk/>
          <pc:sldMk cId="1930178400" sldId="258"/>
        </pc:sldMkLst>
        <pc:spChg chg="mod">
          <ac:chgData name="Miriam Anna Ruggero" userId="S::s4881702@studenti.unige.it::357fc202-48f7-4ba7-a51a-819a2ab8b303" providerId="AD" clId="Web-{2E31B6E4-754C-972C-CFFF-5622C7F76D26}" dt="2023-11-15T16:45:00.513" v="193" actId="20577"/>
          <ac:spMkLst>
            <pc:docMk/>
            <pc:sldMk cId="1930178400" sldId="258"/>
            <ac:spMk id="6" creationId="{136A1FE0-5184-2688-67AB-66834876AEB5}"/>
          </ac:spMkLst>
        </pc:spChg>
        <pc:spChg chg="mod">
          <ac:chgData name="Miriam Anna Ruggero" userId="S::s4881702@studenti.unige.it::357fc202-48f7-4ba7-a51a-819a2ab8b303" providerId="AD" clId="Web-{2E31B6E4-754C-972C-CFFF-5622C7F76D26}" dt="2023-11-15T16:44:57.888" v="191"/>
          <ac:spMkLst>
            <pc:docMk/>
            <pc:sldMk cId="1930178400" sldId="258"/>
            <ac:spMk id="9" creationId="{5D85C005-38D2-144F-0E66-F5782DDC3B59}"/>
          </ac:spMkLst>
        </pc:spChg>
        <pc:spChg chg="add del">
          <ac:chgData name="Miriam Anna Ruggero" userId="S::s4881702@studenti.unige.it::357fc202-48f7-4ba7-a51a-819a2ab8b303" providerId="AD" clId="Web-{2E31B6E4-754C-972C-CFFF-5622C7F76D26}" dt="2023-11-15T16:44:57.903" v="192"/>
          <ac:spMkLst>
            <pc:docMk/>
            <pc:sldMk cId="1930178400" sldId="258"/>
            <ac:spMk id="27" creationId="{04812C46-200A-4DEB-A05E-3ED6C68C2387}"/>
          </ac:spMkLst>
        </pc:spChg>
        <pc:spChg chg="add del">
          <ac:chgData name="Miriam Anna Ruggero" userId="S::s4881702@studenti.unige.it::357fc202-48f7-4ba7-a51a-819a2ab8b303" providerId="AD" clId="Web-{2E31B6E4-754C-972C-CFFF-5622C7F76D26}" dt="2023-11-15T16:44:57.903" v="192"/>
          <ac:spMkLst>
            <pc:docMk/>
            <pc:sldMk cId="1930178400" sldId="258"/>
            <ac:spMk id="28" creationId="{D1EA859B-E555-4109-94F3-6700E046E008}"/>
          </ac:spMkLst>
        </pc:spChg>
        <pc:spChg chg="add del">
          <ac:chgData name="Miriam Anna Ruggero" userId="S::s4881702@studenti.unige.it::357fc202-48f7-4ba7-a51a-819a2ab8b303" providerId="AD" clId="Web-{2E31B6E4-754C-972C-CFFF-5622C7F76D26}" dt="2023-11-15T16:44:57.888" v="191"/>
          <ac:spMkLst>
            <pc:docMk/>
            <pc:sldMk cId="1930178400" sldId="258"/>
            <ac:spMk id="33" creationId="{3ECBE1F1-D69B-4AFA-ABD5-8E41720EF6DE}"/>
          </ac:spMkLst>
        </pc:spChg>
        <pc:spChg chg="add del">
          <ac:chgData name="Miriam Anna Ruggero" userId="S::s4881702@studenti.unige.it::357fc202-48f7-4ba7-a51a-819a2ab8b303" providerId="AD" clId="Web-{2E31B6E4-754C-972C-CFFF-5622C7F76D26}" dt="2023-11-15T16:44:57.888" v="191"/>
          <ac:spMkLst>
            <pc:docMk/>
            <pc:sldMk cId="1930178400" sldId="258"/>
            <ac:spMk id="35" creationId="{603A6265-E10C-4B85-9C20-E75FCAF9CC63}"/>
          </ac:spMkLst>
        </pc:spChg>
        <pc:spChg chg="add">
          <ac:chgData name="Miriam Anna Ruggero" userId="S::s4881702@studenti.unige.it::357fc202-48f7-4ba7-a51a-819a2ab8b303" providerId="AD" clId="Web-{2E31B6E4-754C-972C-CFFF-5622C7F76D26}" dt="2023-11-15T16:44:57.903" v="192"/>
          <ac:spMkLst>
            <pc:docMk/>
            <pc:sldMk cId="1930178400" sldId="258"/>
            <ac:spMk id="37" creationId="{04812C46-200A-4DEB-A05E-3ED6C68C2387}"/>
          </ac:spMkLst>
        </pc:spChg>
        <pc:spChg chg="add">
          <ac:chgData name="Miriam Anna Ruggero" userId="S::s4881702@studenti.unige.it::357fc202-48f7-4ba7-a51a-819a2ab8b303" providerId="AD" clId="Web-{2E31B6E4-754C-972C-CFFF-5622C7F76D26}" dt="2023-11-15T16:44:57.903" v="192"/>
          <ac:spMkLst>
            <pc:docMk/>
            <pc:sldMk cId="1930178400" sldId="258"/>
            <ac:spMk id="38" creationId="{D1EA859B-E555-4109-94F3-6700E046E008}"/>
          </ac:spMkLst>
        </pc:spChg>
        <pc:picChg chg="mod">
          <ac:chgData name="Miriam Anna Ruggero" userId="S::s4881702@studenti.unige.it::357fc202-48f7-4ba7-a51a-819a2ab8b303" providerId="AD" clId="Web-{2E31B6E4-754C-972C-CFFF-5622C7F76D26}" dt="2023-11-15T16:44:57.888" v="191"/>
          <ac:picMkLst>
            <pc:docMk/>
            <pc:sldMk cId="1930178400" sldId="258"/>
            <ac:picMk id="11" creationId="{53D03785-21FD-AF6C-CCF0-91D6F8B3FF7D}"/>
          </ac:picMkLst>
        </pc:picChg>
      </pc:sldChg>
      <pc:sldChg chg="del">
        <pc:chgData name="Miriam Anna Ruggero" userId="S::s4881702@studenti.unige.it::357fc202-48f7-4ba7-a51a-819a2ab8b303" providerId="AD" clId="Web-{2E31B6E4-754C-972C-CFFF-5622C7F76D26}" dt="2023-11-15T16:41:15.912" v="144"/>
        <pc:sldMkLst>
          <pc:docMk/>
          <pc:sldMk cId="1860402579" sldId="259"/>
        </pc:sldMkLst>
      </pc:sldChg>
      <pc:sldChg chg="del">
        <pc:chgData name="Miriam Anna Ruggero" userId="S::s4881702@studenti.unige.it::357fc202-48f7-4ba7-a51a-819a2ab8b303" providerId="AD" clId="Web-{2E31B6E4-754C-972C-CFFF-5622C7F76D26}" dt="2023-11-15T16:43:03.603" v="166"/>
        <pc:sldMkLst>
          <pc:docMk/>
          <pc:sldMk cId="1310535758" sldId="260"/>
        </pc:sldMkLst>
      </pc:sldChg>
      <pc:sldChg chg="del">
        <pc:chgData name="Miriam Anna Ruggero" userId="S::s4881702@studenti.unige.it::357fc202-48f7-4ba7-a51a-819a2ab8b303" providerId="AD" clId="Web-{2E31B6E4-754C-972C-CFFF-5622C7F76D26}" dt="2023-11-15T16:41:30.068" v="145"/>
        <pc:sldMkLst>
          <pc:docMk/>
          <pc:sldMk cId="3332874860" sldId="272"/>
        </pc:sldMkLst>
      </pc:sldChg>
      <pc:sldChg chg="del">
        <pc:chgData name="Miriam Anna Ruggero" userId="S::s4881702@studenti.unige.it::357fc202-48f7-4ba7-a51a-819a2ab8b303" providerId="AD" clId="Web-{2E31B6E4-754C-972C-CFFF-5622C7F76D26}" dt="2023-11-15T16:41:13.490" v="143"/>
        <pc:sldMkLst>
          <pc:docMk/>
          <pc:sldMk cId="3358185519" sldId="273"/>
        </pc:sldMkLst>
      </pc:sldChg>
      <pc:sldChg chg="ord">
        <pc:chgData name="Miriam Anna Ruggero" userId="S::s4881702@studenti.unige.it::357fc202-48f7-4ba7-a51a-819a2ab8b303" providerId="AD" clId="Web-{2E31B6E4-754C-972C-CFFF-5622C7F76D26}" dt="2023-11-15T16:40:55.333" v="141"/>
        <pc:sldMkLst>
          <pc:docMk/>
          <pc:sldMk cId="2704576375" sldId="274"/>
        </pc:sldMkLst>
      </pc:sldChg>
      <pc:sldChg chg="addSp delSp modSp ord">
        <pc:chgData name="Miriam Anna Ruggero" userId="S::s4881702@studenti.unige.it::357fc202-48f7-4ba7-a51a-819a2ab8b303" providerId="AD" clId="Web-{2E31B6E4-754C-972C-CFFF-5622C7F76D26}" dt="2023-11-15T16:41:00.036" v="142"/>
        <pc:sldMkLst>
          <pc:docMk/>
          <pc:sldMk cId="267581680" sldId="275"/>
        </pc:sldMkLst>
        <pc:spChg chg="mod">
          <ac:chgData name="Miriam Anna Ruggero" userId="S::s4881702@studenti.unige.it::357fc202-48f7-4ba7-a51a-819a2ab8b303" providerId="AD" clId="Web-{2E31B6E4-754C-972C-CFFF-5622C7F76D26}" dt="2023-11-15T16:17:13.083" v="59" actId="20577"/>
          <ac:spMkLst>
            <pc:docMk/>
            <pc:sldMk cId="267581680" sldId="275"/>
            <ac:spMk id="2" creationId="{DEA0D1BD-0A2B-AC2C-C199-4A3930437C17}"/>
          </ac:spMkLst>
        </pc:spChg>
        <pc:spChg chg="mod">
          <ac:chgData name="Miriam Anna Ruggero" userId="S::s4881702@studenti.unige.it::357fc202-48f7-4ba7-a51a-819a2ab8b303" providerId="AD" clId="Web-{2E31B6E4-754C-972C-CFFF-5622C7F76D26}" dt="2023-11-15T16:26:13.022" v="99" actId="20577"/>
          <ac:spMkLst>
            <pc:docMk/>
            <pc:sldMk cId="267581680" sldId="275"/>
            <ac:spMk id="3" creationId="{0C8118A3-8F79-4B7B-D184-2468A7413E95}"/>
          </ac:spMkLst>
        </pc:spChg>
        <pc:spChg chg="del">
          <ac:chgData name="Miriam Anna Ruggero" userId="S::s4881702@studenti.unige.it::357fc202-48f7-4ba7-a51a-819a2ab8b303" providerId="AD" clId="Web-{2E31B6E4-754C-972C-CFFF-5622C7F76D26}" dt="2023-11-15T16:11:58.557" v="0"/>
          <ac:spMkLst>
            <pc:docMk/>
            <pc:sldMk cId="267581680" sldId="275"/>
            <ac:spMk id="15" creationId="{907EF6B7-1338-4443-8C46-6A318D952DFD}"/>
          </ac:spMkLst>
        </pc:spChg>
        <pc:spChg chg="del">
          <ac:chgData name="Miriam Anna Ruggero" userId="S::s4881702@studenti.unige.it::357fc202-48f7-4ba7-a51a-819a2ab8b303" providerId="AD" clId="Web-{2E31B6E4-754C-972C-CFFF-5622C7F76D26}" dt="2023-11-15T16:11:58.557" v="0"/>
          <ac:spMkLst>
            <pc:docMk/>
            <pc:sldMk cId="267581680" sldId="275"/>
            <ac:spMk id="17" creationId="{DAAE4CDD-124C-4DCF-9584-B6033B545DD5}"/>
          </ac:spMkLst>
        </pc:spChg>
        <pc:spChg chg="del">
          <ac:chgData name="Miriam Anna Ruggero" userId="S::s4881702@studenti.unige.it::357fc202-48f7-4ba7-a51a-819a2ab8b303" providerId="AD" clId="Web-{2E31B6E4-754C-972C-CFFF-5622C7F76D26}" dt="2023-11-15T16:11:58.557" v="0"/>
          <ac:spMkLst>
            <pc:docMk/>
            <pc:sldMk cId="267581680" sldId="275"/>
            <ac:spMk id="19" creationId="{081E4A58-353D-44AE-B2FC-2A74E2E400F7}"/>
          </ac:spMkLst>
        </pc:spChg>
        <pc:spChg chg="add">
          <ac:chgData name="Miriam Anna Ruggero" userId="S::s4881702@studenti.unige.it::357fc202-48f7-4ba7-a51a-819a2ab8b303" providerId="AD" clId="Web-{2E31B6E4-754C-972C-CFFF-5622C7F76D26}" dt="2023-11-15T16:11:58.557" v="0"/>
          <ac:spMkLst>
            <pc:docMk/>
            <pc:sldMk cId="267581680" sldId="275"/>
            <ac:spMk id="24" creationId="{100EDD19-6802-4EC3-95CE-CFFAB042CFD6}"/>
          </ac:spMkLst>
        </pc:spChg>
        <pc:spChg chg="add">
          <ac:chgData name="Miriam Anna Ruggero" userId="S::s4881702@studenti.unige.it::357fc202-48f7-4ba7-a51a-819a2ab8b303" providerId="AD" clId="Web-{2E31B6E4-754C-972C-CFFF-5622C7F76D26}" dt="2023-11-15T16:11:58.557" v="0"/>
          <ac:spMkLst>
            <pc:docMk/>
            <pc:sldMk cId="267581680" sldId="275"/>
            <ac:spMk id="26" creationId="{DB17E863-922E-4C26-BD64-E8FD41D28661}"/>
          </ac:spMkLst>
        </pc:spChg>
      </pc:sldChg>
      <pc:sldChg chg="modSp">
        <pc:chgData name="Miriam Anna Ruggero" userId="S::s4881702@studenti.unige.it::357fc202-48f7-4ba7-a51a-819a2ab8b303" providerId="AD" clId="Web-{2E31B6E4-754C-972C-CFFF-5622C7F76D26}" dt="2023-11-15T16:35:53.745" v="119" actId="14100"/>
        <pc:sldMkLst>
          <pc:docMk/>
          <pc:sldMk cId="456994286" sldId="276"/>
        </pc:sldMkLst>
        <pc:spChg chg="mod">
          <ac:chgData name="Miriam Anna Ruggero" userId="S::s4881702@studenti.unige.it::357fc202-48f7-4ba7-a51a-819a2ab8b303" providerId="AD" clId="Web-{2E31B6E4-754C-972C-CFFF-5622C7F76D26}" dt="2023-11-15T16:35:53.745" v="119" actId="14100"/>
          <ac:spMkLst>
            <pc:docMk/>
            <pc:sldMk cId="456994286" sldId="276"/>
            <ac:spMk id="10" creationId="{FDFE0411-38CF-1B6D-F7BA-B6966E5025AE}"/>
          </ac:spMkLst>
        </pc:spChg>
      </pc:sldChg>
      <pc:sldChg chg="modSp">
        <pc:chgData name="Miriam Anna Ruggero" userId="S::s4881702@studenti.unige.it::357fc202-48f7-4ba7-a51a-819a2ab8b303" providerId="AD" clId="Web-{2E31B6E4-754C-972C-CFFF-5622C7F76D26}" dt="2023-11-15T16:39:39.299" v="135" actId="20577"/>
        <pc:sldMkLst>
          <pc:docMk/>
          <pc:sldMk cId="1120985065" sldId="277"/>
        </pc:sldMkLst>
        <pc:spChg chg="mod">
          <ac:chgData name="Miriam Anna Ruggero" userId="S::s4881702@studenti.unige.it::357fc202-48f7-4ba7-a51a-819a2ab8b303" providerId="AD" clId="Web-{2E31B6E4-754C-972C-CFFF-5622C7F76D26}" dt="2023-11-15T16:39:39.299" v="135" actId="20577"/>
          <ac:spMkLst>
            <pc:docMk/>
            <pc:sldMk cId="1120985065" sldId="277"/>
            <ac:spMk id="10" creationId="{FDFE0411-38CF-1B6D-F7BA-B6966E5025AE}"/>
          </ac:spMkLst>
        </pc:spChg>
      </pc:sldChg>
      <pc:sldChg chg="modSp">
        <pc:chgData name="Miriam Anna Ruggero" userId="S::s4881702@studenti.unige.it::357fc202-48f7-4ba7-a51a-819a2ab8b303" providerId="AD" clId="Web-{2E31B6E4-754C-972C-CFFF-5622C7F76D26}" dt="2023-11-15T16:40:09.972" v="140" actId="14100"/>
        <pc:sldMkLst>
          <pc:docMk/>
          <pc:sldMk cId="2402680105" sldId="278"/>
        </pc:sldMkLst>
        <pc:spChg chg="mod">
          <ac:chgData name="Miriam Anna Ruggero" userId="S::s4881702@studenti.unige.it::357fc202-48f7-4ba7-a51a-819a2ab8b303" providerId="AD" clId="Web-{2E31B6E4-754C-972C-CFFF-5622C7F76D26}" dt="2023-11-15T16:40:09.972" v="140" actId="14100"/>
          <ac:spMkLst>
            <pc:docMk/>
            <pc:sldMk cId="2402680105" sldId="278"/>
            <ac:spMk id="10" creationId="{FDFE0411-38CF-1B6D-F7BA-B6966E5025AE}"/>
          </ac:spMkLst>
        </pc:spChg>
      </pc:sldChg>
    </pc:docChg>
  </pc:docChgLst>
  <pc:docChgLst>
    <pc:chgData name="Miriam Anna Ruggero" userId="S::s4881702@studenti.unige.it::357fc202-48f7-4ba7-a51a-819a2ab8b303" providerId="AD" clId="Web-{DBBD58E8-40A0-02D5-5D98-34F97D5AC551}"/>
    <pc:docChg chg="addSld modSld">
      <pc:chgData name="Miriam Anna Ruggero" userId="S::s4881702@studenti.unige.it::357fc202-48f7-4ba7-a51a-819a2ab8b303" providerId="AD" clId="Web-{DBBD58E8-40A0-02D5-5D98-34F97D5AC551}" dt="2023-11-16T17:01:16.941" v="267" actId="20577"/>
      <pc:docMkLst>
        <pc:docMk/>
      </pc:docMkLst>
      <pc:sldChg chg="modSp">
        <pc:chgData name="Miriam Anna Ruggero" userId="S::s4881702@studenti.unige.it::357fc202-48f7-4ba7-a51a-819a2ab8b303" providerId="AD" clId="Web-{DBBD58E8-40A0-02D5-5D98-34F97D5AC551}" dt="2023-11-16T17:01:16.941" v="267" actId="20577"/>
        <pc:sldMkLst>
          <pc:docMk/>
          <pc:sldMk cId="2489631783" sldId="263"/>
        </pc:sldMkLst>
        <pc:spChg chg="mod">
          <ac:chgData name="Miriam Anna Ruggero" userId="S::s4881702@studenti.unige.it::357fc202-48f7-4ba7-a51a-819a2ab8b303" providerId="AD" clId="Web-{DBBD58E8-40A0-02D5-5D98-34F97D5AC551}" dt="2023-11-16T17:01:16.941" v="267" actId="20577"/>
          <ac:spMkLst>
            <pc:docMk/>
            <pc:sldMk cId="2489631783" sldId="263"/>
            <ac:spMk id="2" creationId="{C6623826-65F9-A7AD-38D8-AE6FAD514EE0}"/>
          </ac:spMkLst>
        </pc:spChg>
        <pc:spChg chg="mod">
          <ac:chgData name="Miriam Anna Ruggero" userId="S::s4881702@studenti.unige.it::357fc202-48f7-4ba7-a51a-819a2ab8b303" providerId="AD" clId="Web-{DBBD58E8-40A0-02D5-5D98-34F97D5AC551}" dt="2023-11-16T17:01:07.676" v="244" actId="20577"/>
          <ac:spMkLst>
            <pc:docMk/>
            <pc:sldMk cId="2489631783" sldId="263"/>
            <ac:spMk id="3" creationId="{4E73FC72-4945-13AE-4ECC-1D8F73800630}"/>
          </ac:spMkLst>
        </pc:spChg>
      </pc:sldChg>
      <pc:sldChg chg="modSp">
        <pc:chgData name="Miriam Anna Ruggero" userId="S::s4881702@studenti.unige.it::357fc202-48f7-4ba7-a51a-819a2ab8b303" providerId="AD" clId="Web-{DBBD58E8-40A0-02D5-5D98-34F97D5AC551}" dt="2023-11-16T16:33:33.525" v="121" actId="20577"/>
        <pc:sldMkLst>
          <pc:docMk/>
          <pc:sldMk cId="2704576375" sldId="274"/>
        </pc:sldMkLst>
        <pc:spChg chg="mod">
          <ac:chgData name="Miriam Anna Ruggero" userId="S::s4881702@studenti.unige.it::357fc202-48f7-4ba7-a51a-819a2ab8b303" providerId="AD" clId="Web-{DBBD58E8-40A0-02D5-5D98-34F97D5AC551}" dt="2023-11-16T16:33:33.525" v="121" actId="20577"/>
          <ac:spMkLst>
            <pc:docMk/>
            <pc:sldMk cId="2704576375" sldId="274"/>
            <ac:spMk id="27" creationId="{A43551A1-F044-A4FF-DAA3-CF2516D45C14}"/>
          </ac:spMkLst>
        </pc:spChg>
      </pc:sldChg>
      <pc:sldChg chg="addSp delSp modSp mod setBg">
        <pc:chgData name="Miriam Anna Ruggero" userId="S::s4881702@studenti.unige.it::357fc202-48f7-4ba7-a51a-819a2ab8b303" providerId="AD" clId="Web-{DBBD58E8-40A0-02D5-5D98-34F97D5AC551}" dt="2023-11-16T17:00:11.986" v="242" actId="20577"/>
        <pc:sldMkLst>
          <pc:docMk/>
          <pc:sldMk cId="267581680" sldId="275"/>
        </pc:sldMkLst>
        <pc:spChg chg="mod">
          <ac:chgData name="Miriam Anna Ruggero" userId="S::s4881702@studenti.unige.it::357fc202-48f7-4ba7-a51a-819a2ab8b303" providerId="AD" clId="Web-{DBBD58E8-40A0-02D5-5D98-34F97D5AC551}" dt="2023-11-16T16:59:48.360" v="235"/>
          <ac:spMkLst>
            <pc:docMk/>
            <pc:sldMk cId="267581680" sldId="275"/>
            <ac:spMk id="2" creationId="{DEA0D1BD-0A2B-AC2C-C199-4A3930437C17}"/>
          </ac:spMkLst>
        </pc:spChg>
        <pc:spChg chg="add del mod">
          <ac:chgData name="Miriam Anna Ruggero" userId="S::s4881702@studenti.unige.it::357fc202-48f7-4ba7-a51a-819a2ab8b303" providerId="AD" clId="Web-{DBBD58E8-40A0-02D5-5D98-34F97D5AC551}" dt="2023-11-16T17:00:11.986" v="242" actId="20577"/>
          <ac:spMkLst>
            <pc:docMk/>
            <pc:sldMk cId="267581680" sldId="275"/>
            <ac:spMk id="3" creationId="{0C8118A3-8F79-4B7B-D184-2468A7413E95}"/>
          </ac:spMkLst>
        </pc:spChg>
        <pc:spChg chg="add del">
          <ac:chgData name="Miriam Anna Ruggero" userId="S::s4881702@studenti.unige.it::357fc202-48f7-4ba7-a51a-819a2ab8b303" providerId="AD" clId="Web-{DBBD58E8-40A0-02D5-5D98-34F97D5AC551}" dt="2023-11-16T16:59:48.360" v="235"/>
          <ac:spMkLst>
            <pc:docMk/>
            <pc:sldMk cId="267581680" sldId="275"/>
            <ac:spMk id="24" creationId="{100EDD19-6802-4EC3-95CE-CFFAB042CFD6}"/>
          </ac:spMkLst>
        </pc:spChg>
        <pc:spChg chg="add del">
          <ac:chgData name="Miriam Anna Ruggero" userId="S::s4881702@studenti.unige.it::357fc202-48f7-4ba7-a51a-819a2ab8b303" providerId="AD" clId="Web-{DBBD58E8-40A0-02D5-5D98-34F97D5AC551}" dt="2023-11-16T16:59:48.360" v="235"/>
          <ac:spMkLst>
            <pc:docMk/>
            <pc:sldMk cId="267581680" sldId="275"/>
            <ac:spMk id="26" creationId="{DB17E863-922E-4C26-BD64-E8FD41D28661}"/>
          </ac:spMkLst>
        </pc:spChg>
        <pc:spChg chg="add del">
          <ac:chgData name="Miriam Anna Ruggero" userId="S::s4881702@studenti.unige.it::357fc202-48f7-4ba7-a51a-819a2ab8b303" providerId="AD" clId="Web-{DBBD58E8-40A0-02D5-5D98-34F97D5AC551}" dt="2023-11-16T16:59:48.360" v="235"/>
          <ac:spMkLst>
            <pc:docMk/>
            <pc:sldMk cId="267581680" sldId="275"/>
            <ac:spMk id="32" creationId="{0C541B88-1AE9-40C3-AFD5-967787C1979F}"/>
          </ac:spMkLst>
        </pc:spChg>
        <pc:spChg chg="add del">
          <ac:chgData name="Miriam Anna Ruggero" userId="S::s4881702@studenti.unige.it::357fc202-48f7-4ba7-a51a-819a2ab8b303" providerId="AD" clId="Web-{DBBD58E8-40A0-02D5-5D98-34F97D5AC551}" dt="2023-11-16T16:58:06.028" v="220"/>
          <ac:spMkLst>
            <pc:docMk/>
            <pc:sldMk cId="267581680" sldId="275"/>
            <ac:spMk id="33" creationId="{B50AB553-2A96-4A92-96F2-93548E096954}"/>
          </ac:spMkLst>
        </pc:spChg>
        <pc:spChg chg="add del">
          <ac:chgData name="Miriam Anna Ruggero" userId="S::s4881702@studenti.unige.it::357fc202-48f7-4ba7-a51a-819a2ab8b303" providerId="AD" clId="Web-{DBBD58E8-40A0-02D5-5D98-34F97D5AC551}" dt="2023-11-16T16:59:48.360" v="235"/>
          <ac:spMkLst>
            <pc:docMk/>
            <pc:sldMk cId="267581680" sldId="275"/>
            <ac:spMk id="34" creationId="{E5F17139-31EE-46AC-B04F-DBBD852DD6CB}"/>
          </ac:spMkLst>
        </pc:spChg>
        <pc:spChg chg="add del">
          <ac:chgData name="Miriam Anna Ruggero" userId="S::s4881702@studenti.unige.it::357fc202-48f7-4ba7-a51a-819a2ab8b303" providerId="AD" clId="Web-{DBBD58E8-40A0-02D5-5D98-34F97D5AC551}" dt="2023-11-16T16:59:48.360" v="235"/>
          <ac:spMkLst>
            <pc:docMk/>
            <pc:sldMk cId="267581680" sldId="275"/>
            <ac:spMk id="40" creationId="{89D16701-DA76-4F72-BB63-E2C3FFBDFE0F}"/>
          </ac:spMkLst>
        </pc:spChg>
        <pc:spChg chg="add del">
          <ac:chgData name="Miriam Anna Ruggero" userId="S::s4881702@studenti.unige.it::357fc202-48f7-4ba7-a51a-819a2ab8b303" providerId="AD" clId="Web-{DBBD58E8-40A0-02D5-5D98-34F97D5AC551}" dt="2023-11-16T16:59:48.360" v="235"/>
          <ac:spMkLst>
            <pc:docMk/>
            <pc:sldMk cId="267581680" sldId="275"/>
            <ac:spMk id="42" creationId="{1CC28BE1-9DC6-43FE-9582-39F091098D77}"/>
          </ac:spMkLst>
        </pc:spChg>
        <pc:grpChg chg="add del">
          <ac:chgData name="Miriam Anna Ruggero" userId="S::s4881702@studenti.unige.it::357fc202-48f7-4ba7-a51a-819a2ab8b303" providerId="AD" clId="Web-{DBBD58E8-40A0-02D5-5D98-34F97D5AC551}" dt="2023-11-16T16:59:48.360" v="235"/>
          <ac:grpSpMkLst>
            <pc:docMk/>
            <pc:sldMk cId="267581680" sldId="275"/>
            <ac:grpSpMk id="36" creationId="{7CF625D3-71A3-4F30-A096-8EF334E959D0}"/>
          </ac:grpSpMkLst>
        </pc:grpChg>
        <pc:grpChg chg="add del">
          <ac:chgData name="Miriam Anna Ruggero" userId="S::s4881702@studenti.unige.it::357fc202-48f7-4ba7-a51a-819a2ab8b303" providerId="AD" clId="Web-{DBBD58E8-40A0-02D5-5D98-34F97D5AC551}" dt="2023-11-16T16:59:48.360" v="235"/>
          <ac:grpSpMkLst>
            <pc:docMk/>
            <pc:sldMk cId="267581680" sldId="275"/>
            <ac:grpSpMk id="44" creationId="{AF9AF3F3-CE0C-4125-BDD7-346487FA0B40}"/>
          </ac:grpSpMkLst>
        </pc:grpChg>
        <pc:graphicFrameChg chg="add del">
          <ac:chgData name="Miriam Anna Ruggero" userId="S::s4881702@studenti.unige.it::357fc202-48f7-4ba7-a51a-819a2ab8b303" providerId="AD" clId="Web-{DBBD58E8-40A0-02D5-5D98-34F97D5AC551}" dt="2023-11-16T16:58:06.028" v="220"/>
          <ac:graphicFrameMkLst>
            <pc:docMk/>
            <pc:sldMk cId="267581680" sldId="275"/>
            <ac:graphicFrameMk id="28" creationId="{9A735489-9512-3441-BFEC-F5823D4E87B6}"/>
          </ac:graphicFrameMkLst>
        </pc:graphicFrameChg>
        <pc:graphicFrameChg chg="add del">
          <ac:chgData name="Miriam Anna Ruggero" userId="S::s4881702@studenti.unige.it::357fc202-48f7-4ba7-a51a-819a2ab8b303" providerId="AD" clId="Web-{DBBD58E8-40A0-02D5-5D98-34F97D5AC551}" dt="2023-11-16T16:59:48.360" v="235"/>
          <ac:graphicFrameMkLst>
            <pc:docMk/>
            <pc:sldMk cId="267581680" sldId="275"/>
            <ac:graphicFrameMk id="30" creationId="{2DE10A3F-7A76-8434-570E-BF819FAC0169}"/>
          </ac:graphicFrameMkLst>
        </pc:graphicFrameChg>
        <pc:picChg chg="add del">
          <ac:chgData name="Miriam Anna Ruggero" userId="S::s4881702@studenti.unige.it::357fc202-48f7-4ba7-a51a-819a2ab8b303" providerId="AD" clId="Web-{DBBD58E8-40A0-02D5-5D98-34F97D5AC551}" dt="2023-11-16T16:58:06.028" v="220"/>
          <ac:picMkLst>
            <pc:docMk/>
            <pc:sldMk cId="267581680" sldId="275"/>
            <ac:picMk id="29" creationId="{F0E5C27C-7450-A877-1691-5146CEC71A89}"/>
          </ac:picMkLst>
        </pc:picChg>
      </pc:sldChg>
      <pc:sldChg chg="modSp">
        <pc:chgData name="Miriam Anna Ruggero" userId="S::s4881702@studenti.unige.it::357fc202-48f7-4ba7-a51a-819a2ab8b303" providerId="AD" clId="Web-{DBBD58E8-40A0-02D5-5D98-34F97D5AC551}" dt="2023-11-16T16:43:52.155" v="145" actId="20577"/>
        <pc:sldMkLst>
          <pc:docMk/>
          <pc:sldMk cId="2510012704" sldId="292"/>
        </pc:sldMkLst>
        <pc:spChg chg="mod">
          <ac:chgData name="Miriam Anna Ruggero" userId="S::s4881702@studenti.unige.it::357fc202-48f7-4ba7-a51a-819a2ab8b303" providerId="AD" clId="Web-{DBBD58E8-40A0-02D5-5D98-34F97D5AC551}" dt="2023-11-16T16:43:52.155" v="145" actId="20577"/>
          <ac:spMkLst>
            <pc:docMk/>
            <pc:sldMk cId="2510012704" sldId="292"/>
            <ac:spMk id="2" creationId="{6B8D7029-09A3-0FA9-61A5-079DC1640260}"/>
          </ac:spMkLst>
        </pc:spChg>
      </pc:sldChg>
      <pc:sldChg chg="modSp">
        <pc:chgData name="Miriam Anna Ruggero" userId="S::s4881702@studenti.unige.it::357fc202-48f7-4ba7-a51a-819a2ab8b303" providerId="AD" clId="Web-{DBBD58E8-40A0-02D5-5D98-34F97D5AC551}" dt="2023-11-16T16:23:05.581" v="117" actId="20577"/>
        <pc:sldMkLst>
          <pc:docMk/>
          <pc:sldMk cId="3192927758" sldId="293"/>
        </pc:sldMkLst>
        <pc:spChg chg="mod">
          <ac:chgData name="Miriam Anna Ruggero" userId="S::s4881702@studenti.unige.it::357fc202-48f7-4ba7-a51a-819a2ab8b303" providerId="AD" clId="Web-{DBBD58E8-40A0-02D5-5D98-34F97D5AC551}" dt="2023-11-16T16:23:05.581" v="117" actId="20577"/>
          <ac:spMkLst>
            <pc:docMk/>
            <pc:sldMk cId="3192927758" sldId="293"/>
            <ac:spMk id="14" creationId="{F811419A-C13B-9A1B-89AA-F8BBDAA14D1E}"/>
          </ac:spMkLst>
        </pc:spChg>
      </pc:sldChg>
      <pc:sldChg chg="modSp add replId">
        <pc:chgData name="Miriam Anna Ruggero" userId="S::s4881702@studenti.unige.it::357fc202-48f7-4ba7-a51a-819a2ab8b303" providerId="AD" clId="Web-{DBBD58E8-40A0-02D5-5D98-34F97D5AC551}" dt="2023-11-16T16:45:40.847" v="152" actId="20577"/>
        <pc:sldMkLst>
          <pc:docMk/>
          <pc:sldMk cId="620710213" sldId="294"/>
        </pc:sldMkLst>
        <pc:spChg chg="mod">
          <ac:chgData name="Miriam Anna Ruggero" userId="S::s4881702@studenti.unige.it::357fc202-48f7-4ba7-a51a-819a2ab8b303" providerId="AD" clId="Web-{DBBD58E8-40A0-02D5-5D98-34F97D5AC551}" dt="2023-11-16T16:45:40.847" v="152" actId="20577"/>
          <ac:spMkLst>
            <pc:docMk/>
            <pc:sldMk cId="620710213" sldId="294"/>
            <ac:spMk id="2" creationId="{6B8D7029-09A3-0FA9-61A5-079DC1640260}"/>
          </ac:spMkLst>
        </pc:spChg>
      </pc:sldChg>
    </pc:docChg>
  </pc:docChgLst>
  <pc:docChgLst>
    <pc:chgData name="pisy1997@gmail.com" userId="S::urn:spo:guest#pisy1997@gmail.com::" providerId="AD" clId="Web-{89E176CF-FDED-6591-672B-E1462513DE90}"/>
    <pc:docChg chg="modSld">
      <pc:chgData name="pisy1997@gmail.com" userId="S::urn:spo:guest#pisy1997@gmail.com::" providerId="AD" clId="Web-{89E176CF-FDED-6591-672B-E1462513DE90}" dt="2023-11-15T17:33:35.400" v="10" actId="20577"/>
      <pc:docMkLst>
        <pc:docMk/>
      </pc:docMkLst>
      <pc:sldChg chg="addSp delSp modSp">
        <pc:chgData name="pisy1997@gmail.com" userId="S::urn:spo:guest#pisy1997@gmail.com::" providerId="AD" clId="Web-{89E176CF-FDED-6591-672B-E1462513DE90}" dt="2023-11-15T17:33:35.400" v="10" actId="20577"/>
        <pc:sldMkLst>
          <pc:docMk/>
          <pc:sldMk cId="2489631783" sldId="263"/>
        </pc:sldMkLst>
        <pc:spChg chg="mod">
          <ac:chgData name="pisy1997@gmail.com" userId="S::urn:spo:guest#pisy1997@gmail.com::" providerId="AD" clId="Web-{89E176CF-FDED-6591-672B-E1462513DE90}" dt="2023-11-15T17:28:00.547" v="8"/>
          <ac:spMkLst>
            <pc:docMk/>
            <pc:sldMk cId="2489631783" sldId="263"/>
            <ac:spMk id="2" creationId="{C6623826-65F9-A7AD-38D8-AE6FAD514EE0}"/>
          </ac:spMkLst>
        </pc:spChg>
        <pc:spChg chg="add del mod">
          <ac:chgData name="pisy1997@gmail.com" userId="S::urn:spo:guest#pisy1997@gmail.com::" providerId="AD" clId="Web-{89E176CF-FDED-6591-672B-E1462513DE90}" dt="2023-11-15T17:33:35.400" v="10" actId="20577"/>
          <ac:spMkLst>
            <pc:docMk/>
            <pc:sldMk cId="2489631783" sldId="263"/>
            <ac:spMk id="3" creationId="{4E73FC72-4945-13AE-4ECC-1D8F73800630}"/>
          </ac:spMkLst>
        </pc:spChg>
        <pc:spChg chg="add del">
          <ac:chgData name="pisy1997@gmail.com" userId="S::urn:spo:guest#pisy1997@gmail.com::" providerId="AD" clId="Web-{89E176CF-FDED-6591-672B-E1462513DE90}" dt="2023-11-15T17:28:00.547" v="8"/>
          <ac:spMkLst>
            <pc:docMk/>
            <pc:sldMk cId="2489631783" sldId="263"/>
            <ac:spMk id="8" creationId="{100EDD19-6802-4EC3-95CE-CFFAB042CFD6}"/>
          </ac:spMkLst>
        </pc:spChg>
        <pc:spChg chg="add del">
          <ac:chgData name="pisy1997@gmail.com" userId="S::urn:spo:guest#pisy1997@gmail.com::" providerId="AD" clId="Web-{89E176CF-FDED-6591-672B-E1462513DE90}" dt="2023-11-15T17:28:00.547" v="8"/>
          <ac:spMkLst>
            <pc:docMk/>
            <pc:sldMk cId="2489631783" sldId="263"/>
            <ac:spMk id="10" creationId="{DB17E863-922E-4C26-BD64-E8FD41D28661}"/>
          </ac:spMkLst>
        </pc:spChg>
        <pc:spChg chg="add del">
          <ac:chgData name="pisy1997@gmail.com" userId="S::urn:spo:guest#pisy1997@gmail.com::" providerId="AD" clId="Web-{89E176CF-FDED-6591-672B-E1462513DE90}" dt="2023-11-15T17:28:00.547" v="8"/>
          <ac:spMkLst>
            <pc:docMk/>
            <pc:sldMk cId="2489631783" sldId="263"/>
            <ac:spMk id="16" creationId="{53B021B3-DE93-4AB7-8A18-CF5F1CED88B8}"/>
          </ac:spMkLst>
        </pc:spChg>
        <pc:spChg chg="add del">
          <ac:chgData name="pisy1997@gmail.com" userId="S::urn:spo:guest#pisy1997@gmail.com::" providerId="AD" clId="Web-{89E176CF-FDED-6591-672B-E1462513DE90}" dt="2023-11-15T17:28:00.547" v="8"/>
          <ac:spMkLst>
            <pc:docMk/>
            <pc:sldMk cId="2489631783" sldId="263"/>
            <ac:spMk id="18" creationId="{52D502E5-F6B4-4D58-B4AE-FC466FF15EE8}"/>
          </ac:spMkLst>
        </pc:spChg>
        <pc:spChg chg="add del">
          <ac:chgData name="pisy1997@gmail.com" userId="S::urn:spo:guest#pisy1997@gmail.com::" providerId="AD" clId="Web-{89E176CF-FDED-6591-672B-E1462513DE90}" dt="2023-11-15T17:28:00.547" v="8"/>
          <ac:spMkLst>
            <pc:docMk/>
            <pc:sldMk cId="2489631783" sldId="263"/>
            <ac:spMk id="20" creationId="{9DECDBF4-02B6-4BB4-B65B-B8107AD6A9E8}"/>
          </ac:spMkLst>
        </pc:spChg>
        <pc:graphicFrameChg chg="add del">
          <ac:chgData name="pisy1997@gmail.com" userId="S::urn:spo:guest#pisy1997@gmail.com::" providerId="AD" clId="Web-{89E176CF-FDED-6591-672B-E1462513DE90}" dt="2023-11-15T17:28:00.547" v="8"/>
          <ac:graphicFrameMkLst>
            <pc:docMk/>
            <pc:sldMk cId="2489631783" sldId="263"/>
            <ac:graphicFrameMk id="12" creationId="{D90A114F-F5B0-D6B6-DD0C-7A186CAC3946}"/>
          </ac:graphicFrameMkLst>
        </pc:graphicFrameChg>
      </pc:sldChg>
      <pc:sldChg chg="delSp">
        <pc:chgData name="pisy1997@gmail.com" userId="S::urn:spo:guest#pisy1997@gmail.com::" providerId="AD" clId="Web-{89E176CF-FDED-6591-672B-E1462513DE90}" dt="2023-11-15T15:45:15.159" v="0"/>
        <pc:sldMkLst>
          <pc:docMk/>
          <pc:sldMk cId="1423544183" sldId="269"/>
        </pc:sldMkLst>
        <pc:spChg chg="del">
          <ac:chgData name="pisy1997@gmail.com" userId="S::urn:spo:guest#pisy1997@gmail.com::" providerId="AD" clId="Web-{89E176CF-FDED-6591-672B-E1462513DE90}" dt="2023-11-15T15:45:15.159" v="0"/>
          <ac:spMkLst>
            <pc:docMk/>
            <pc:sldMk cId="1423544183" sldId="269"/>
            <ac:spMk id="7" creationId="{F7AE58A7-236F-5C31-6E19-56A020863250}"/>
          </ac:spMkLst>
        </pc:spChg>
      </pc:sldChg>
      <pc:sldChg chg="delSp">
        <pc:chgData name="pisy1997@gmail.com" userId="S::urn:spo:guest#pisy1997@gmail.com::" providerId="AD" clId="Web-{89E176CF-FDED-6591-672B-E1462513DE90}" dt="2023-11-15T15:45:19.175" v="1"/>
        <pc:sldMkLst>
          <pc:docMk/>
          <pc:sldMk cId="179826668" sldId="270"/>
        </pc:sldMkLst>
        <pc:spChg chg="del">
          <ac:chgData name="pisy1997@gmail.com" userId="S::urn:spo:guest#pisy1997@gmail.com::" providerId="AD" clId="Web-{89E176CF-FDED-6591-672B-E1462513DE90}" dt="2023-11-15T15:45:19.175" v="1"/>
          <ac:spMkLst>
            <pc:docMk/>
            <pc:sldMk cId="179826668" sldId="270"/>
            <ac:spMk id="7" creationId="{C547A936-6651-7E5F-DD86-D69FB30584B8}"/>
          </ac:spMkLst>
        </pc:spChg>
      </pc:sldChg>
      <pc:sldChg chg="delSp">
        <pc:chgData name="pisy1997@gmail.com" userId="S::urn:spo:guest#pisy1997@gmail.com::" providerId="AD" clId="Web-{89E176CF-FDED-6591-672B-E1462513DE90}" dt="2023-11-15T15:45:24.440" v="2"/>
        <pc:sldMkLst>
          <pc:docMk/>
          <pc:sldMk cId="2071864417" sldId="271"/>
        </pc:sldMkLst>
        <pc:spChg chg="del">
          <ac:chgData name="pisy1997@gmail.com" userId="S::urn:spo:guest#pisy1997@gmail.com::" providerId="AD" clId="Web-{89E176CF-FDED-6591-672B-E1462513DE90}" dt="2023-11-15T15:45:24.440" v="2"/>
          <ac:spMkLst>
            <pc:docMk/>
            <pc:sldMk cId="2071864417" sldId="271"/>
            <ac:spMk id="11" creationId="{B085E0A3-5CFC-E927-175D-BCD6611335B4}"/>
          </ac:spMkLst>
        </pc:spChg>
      </pc:sldChg>
      <pc:sldChg chg="modSp">
        <pc:chgData name="pisy1997@gmail.com" userId="S::urn:spo:guest#pisy1997@gmail.com::" providerId="AD" clId="Web-{89E176CF-FDED-6591-672B-E1462513DE90}" dt="2023-11-15T16:19:51.330" v="3" actId="1076"/>
        <pc:sldMkLst>
          <pc:docMk/>
          <pc:sldMk cId="2402680105" sldId="278"/>
        </pc:sldMkLst>
        <pc:spChg chg="mod">
          <ac:chgData name="pisy1997@gmail.com" userId="S::urn:spo:guest#pisy1997@gmail.com::" providerId="AD" clId="Web-{89E176CF-FDED-6591-672B-E1462513DE90}" dt="2023-11-15T16:19:51.330" v="3" actId="1076"/>
          <ac:spMkLst>
            <pc:docMk/>
            <pc:sldMk cId="2402680105" sldId="278"/>
            <ac:spMk id="12" creationId="{6A9907E3-30A2-BFC9-F8EC-2FF2BF83FA34}"/>
          </ac:spMkLst>
        </pc:spChg>
      </pc:sldChg>
    </pc:docChg>
  </pc:docChgLst>
  <pc:docChgLst>
    <pc:chgData name="pisy1997@gmail.com" userId="S::urn:spo:guest#pisy1997@gmail.com::" providerId="AD" clId="Web-{4949B4EA-9EA3-D7AA-C36A-AEF8BB3D112F}"/>
    <pc:docChg chg="addSld delSld modSld sldOrd">
      <pc:chgData name="pisy1997@gmail.com" userId="S::urn:spo:guest#pisy1997@gmail.com::" providerId="AD" clId="Web-{4949B4EA-9EA3-D7AA-C36A-AEF8BB3D112F}" dt="2023-11-17T15:14:38.730" v="429"/>
      <pc:docMkLst>
        <pc:docMk/>
      </pc:docMkLst>
      <pc:sldChg chg="addSp delSp modSp">
        <pc:chgData name="pisy1997@gmail.com" userId="S::urn:spo:guest#pisy1997@gmail.com::" providerId="AD" clId="Web-{4949B4EA-9EA3-D7AA-C36A-AEF8BB3D112F}" dt="2023-11-17T14:02:17.386" v="350" actId="1076"/>
        <pc:sldMkLst>
          <pc:docMk/>
          <pc:sldMk cId="2546672735" sldId="256"/>
        </pc:sldMkLst>
        <pc:spChg chg="add mod">
          <ac:chgData name="pisy1997@gmail.com" userId="S::urn:spo:guest#pisy1997@gmail.com::" providerId="AD" clId="Web-{4949B4EA-9EA3-D7AA-C36A-AEF8BB3D112F}" dt="2023-11-17T13:35:22.826" v="139" actId="1076"/>
          <ac:spMkLst>
            <pc:docMk/>
            <pc:sldMk cId="2546672735" sldId="256"/>
            <ac:spMk id="2" creationId="{4D554523-390A-611B-40A6-421073A99575}"/>
          </ac:spMkLst>
        </pc:spChg>
        <pc:picChg chg="add del mod">
          <ac:chgData name="pisy1997@gmail.com" userId="S::urn:spo:guest#pisy1997@gmail.com::" providerId="AD" clId="Web-{4949B4EA-9EA3-D7AA-C36A-AEF8BB3D112F}" dt="2023-11-17T13:34:27.090" v="98"/>
          <ac:picMkLst>
            <pc:docMk/>
            <pc:sldMk cId="2546672735" sldId="256"/>
            <ac:picMk id="3" creationId="{2AF291DB-1A95-56D7-6337-E3BA533389FD}"/>
          </ac:picMkLst>
        </pc:picChg>
        <pc:picChg chg="add mod">
          <ac:chgData name="pisy1997@gmail.com" userId="S::urn:spo:guest#pisy1997@gmail.com::" providerId="AD" clId="Web-{4949B4EA-9EA3-D7AA-C36A-AEF8BB3D112F}" dt="2023-11-17T13:34:30.731" v="99" actId="1076"/>
          <ac:picMkLst>
            <pc:docMk/>
            <pc:sldMk cId="2546672735" sldId="256"/>
            <ac:picMk id="4" creationId="{F26AFEBC-7D9D-FD58-E8B2-0E96AFF234C2}"/>
          </ac:picMkLst>
        </pc:picChg>
        <pc:picChg chg="mod">
          <ac:chgData name="pisy1997@gmail.com" userId="S::urn:spo:guest#pisy1997@gmail.com::" providerId="AD" clId="Web-{4949B4EA-9EA3-D7AA-C36A-AEF8BB3D112F}" dt="2023-11-17T14:02:17.386" v="350" actId="1076"/>
          <ac:picMkLst>
            <pc:docMk/>
            <pc:sldMk cId="2546672735" sldId="256"/>
            <ac:picMk id="8" creationId="{BA729E5F-457D-BD30-0FC2-AA0378B5D2F1}"/>
          </ac:picMkLst>
        </pc:picChg>
        <pc:picChg chg="mod">
          <ac:chgData name="pisy1997@gmail.com" userId="S::urn:spo:guest#pisy1997@gmail.com::" providerId="AD" clId="Web-{4949B4EA-9EA3-D7AA-C36A-AEF8BB3D112F}" dt="2023-11-17T13:35:43.358" v="143" actId="1076"/>
          <ac:picMkLst>
            <pc:docMk/>
            <pc:sldMk cId="2546672735" sldId="256"/>
            <ac:picMk id="12" creationId="{C4DF9992-195A-078E-CE42-90AAA40BA5CD}"/>
          </ac:picMkLst>
        </pc:picChg>
      </pc:sldChg>
      <pc:sldChg chg="addSp delSp modSp">
        <pc:chgData name="pisy1997@gmail.com" userId="S::urn:spo:guest#pisy1997@gmail.com::" providerId="AD" clId="Web-{4949B4EA-9EA3-D7AA-C36A-AEF8BB3D112F}" dt="2023-11-17T13:59:58.289" v="324" actId="20577"/>
        <pc:sldMkLst>
          <pc:docMk/>
          <pc:sldMk cId="2508649956" sldId="286"/>
        </pc:sldMkLst>
        <pc:spChg chg="add mod">
          <ac:chgData name="pisy1997@gmail.com" userId="S::urn:spo:guest#pisy1997@gmail.com::" providerId="AD" clId="Web-{4949B4EA-9EA3-D7AA-C36A-AEF8BB3D112F}" dt="2023-11-17T13:59:58.289" v="324" actId="20577"/>
          <ac:spMkLst>
            <pc:docMk/>
            <pc:sldMk cId="2508649956" sldId="286"/>
            <ac:spMk id="6" creationId="{65F0FD16-5066-AD07-8235-07AF12013EAA}"/>
          </ac:spMkLst>
        </pc:spChg>
        <pc:spChg chg="del mod">
          <ac:chgData name="pisy1997@gmail.com" userId="S::urn:spo:guest#pisy1997@gmail.com::" providerId="AD" clId="Web-{4949B4EA-9EA3-D7AA-C36A-AEF8BB3D112F}" dt="2023-11-17T13:47:38.034" v="234"/>
          <ac:spMkLst>
            <pc:docMk/>
            <pc:sldMk cId="2508649956" sldId="286"/>
            <ac:spMk id="7" creationId="{01E7A568-35F1-C91D-C1BD-9ECC8027790C}"/>
          </ac:spMkLst>
        </pc:spChg>
        <pc:spChg chg="add del mod">
          <ac:chgData name="pisy1997@gmail.com" userId="S::urn:spo:guest#pisy1997@gmail.com::" providerId="AD" clId="Web-{4949B4EA-9EA3-D7AA-C36A-AEF8BB3D112F}" dt="2023-11-17T13:47:44.534" v="235"/>
          <ac:spMkLst>
            <pc:docMk/>
            <pc:sldMk cId="2508649956" sldId="286"/>
            <ac:spMk id="10" creationId="{2E808F99-723D-24CE-FE56-61E44D5E08C8}"/>
          </ac:spMkLst>
        </pc:spChg>
      </pc:sldChg>
      <pc:sldChg chg="addSp modSp">
        <pc:chgData name="pisy1997@gmail.com" userId="S::urn:spo:guest#pisy1997@gmail.com::" providerId="AD" clId="Web-{4949B4EA-9EA3-D7AA-C36A-AEF8BB3D112F}" dt="2023-11-17T14:00:42.743" v="333" actId="20577"/>
        <pc:sldMkLst>
          <pc:docMk/>
          <pc:sldMk cId="3458244716" sldId="287"/>
        </pc:sldMkLst>
        <pc:spChg chg="mod">
          <ac:chgData name="pisy1997@gmail.com" userId="S::urn:spo:guest#pisy1997@gmail.com::" providerId="AD" clId="Web-{4949B4EA-9EA3-D7AA-C36A-AEF8BB3D112F}" dt="2023-11-17T14:00:39.055" v="331" actId="20577"/>
          <ac:spMkLst>
            <pc:docMk/>
            <pc:sldMk cId="3458244716" sldId="287"/>
            <ac:spMk id="31" creationId="{F671E797-80A4-79CB-DE95-9F158AB3D81E}"/>
          </ac:spMkLst>
        </pc:spChg>
        <pc:spChg chg="mod">
          <ac:chgData name="pisy1997@gmail.com" userId="S::urn:spo:guest#pisy1997@gmail.com::" providerId="AD" clId="Web-{4949B4EA-9EA3-D7AA-C36A-AEF8BB3D112F}" dt="2023-11-17T14:00:42.743" v="333" actId="20577"/>
          <ac:spMkLst>
            <pc:docMk/>
            <pc:sldMk cId="3458244716" sldId="287"/>
            <ac:spMk id="32" creationId="{959C2030-0A40-137A-0E45-5090CFD7FA47}"/>
          </ac:spMkLst>
        </pc:spChg>
        <pc:spChg chg="mod">
          <ac:chgData name="pisy1997@gmail.com" userId="S::urn:spo:guest#pisy1997@gmail.com::" providerId="AD" clId="Web-{4949B4EA-9EA3-D7AA-C36A-AEF8BB3D112F}" dt="2023-11-17T14:00:34.571" v="329" actId="20577"/>
          <ac:spMkLst>
            <pc:docMk/>
            <pc:sldMk cId="3458244716" sldId="287"/>
            <ac:spMk id="33" creationId="{10630F3B-41D5-1410-794B-1126F81AA3B7}"/>
          </ac:spMkLst>
        </pc:spChg>
        <pc:spChg chg="mod">
          <ac:chgData name="pisy1997@gmail.com" userId="S::urn:spo:guest#pisy1997@gmail.com::" providerId="AD" clId="Web-{4949B4EA-9EA3-D7AA-C36A-AEF8BB3D112F}" dt="2023-11-17T14:00:31.540" v="327" actId="20577"/>
          <ac:spMkLst>
            <pc:docMk/>
            <pc:sldMk cId="3458244716" sldId="287"/>
            <ac:spMk id="34" creationId="{A41D74F5-E19C-7D5C-4371-45955C435A9B}"/>
          </ac:spMkLst>
        </pc:spChg>
        <pc:picChg chg="add mod">
          <ac:chgData name="pisy1997@gmail.com" userId="S::urn:spo:guest#pisy1997@gmail.com::" providerId="AD" clId="Web-{4949B4EA-9EA3-D7AA-C36A-AEF8BB3D112F}" dt="2023-11-17T13:52:11.948" v="278" actId="1076"/>
          <ac:picMkLst>
            <pc:docMk/>
            <pc:sldMk cId="3458244716" sldId="287"/>
            <ac:picMk id="2" creationId="{A6A1F43C-0E4F-545E-E1AD-5B8DBC284883}"/>
          </ac:picMkLst>
        </pc:picChg>
        <pc:picChg chg="add mod">
          <ac:chgData name="pisy1997@gmail.com" userId="S::urn:spo:guest#pisy1997@gmail.com::" providerId="AD" clId="Web-{4949B4EA-9EA3-D7AA-C36A-AEF8BB3D112F}" dt="2023-11-17T13:52:15.760" v="279" actId="1076"/>
          <ac:picMkLst>
            <pc:docMk/>
            <pc:sldMk cId="3458244716" sldId="287"/>
            <ac:picMk id="3" creationId="{12B4A911-0CE6-3ED8-004E-E4BFDCF006CF}"/>
          </ac:picMkLst>
        </pc:picChg>
        <pc:cxnChg chg="mod">
          <ac:chgData name="pisy1997@gmail.com" userId="S::urn:spo:guest#pisy1997@gmail.com::" providerId="AD" clId="Web-{4949B4EA-9EA3-D7AA-C36A-AEF8BB3D112F}" dt="2023-11-17T13:52:29.698" v="282" actId="14100"/>
          <ac:cxnSpMkLst>
            <pc:docMk/>
            <pc:sldMk cId="3458244716" sldId="287"/>
            <ac:cxnSpMk id="7" creationId="{8B2937AD-91EB-92AB-1E9F-3FC6F31AAACB}"/>
          </ac:cxnSpMkLst>
        </pc:cxnChg>
        <pc:cxnChg chg="mod">
          <ac:chgData name="pisy1997@gmail.com" userId="S::urn:spo:guest#pisy1997@gmail.com::" providerId="AD" clId="Web-{4949B4EA-9EA3-D7AA-C36A-AEF8BB3D112F}" dt="2023-11-17T13:52:37.198" v="284" actId="14100"/>
          <ac:cxnSpMkLst>
            <pc:docMk/>
            <pc:sldMk cId="3458244716" sldId="287"/>
            <ac:cxnSpMk id="8" creationId="{05C36739-F143-4840-3C45-F76D53FC8BF0}"/>
          </ac:cxnSpMkLst>
        </pc:cxnChg>
        <pc:cxnChg chg="mod">
          <ac:chgData name="pisy1997@gmail.com" userId="S::urn:spo:guest#pisy1997@gmail.com::" providerId="AD" clId="Web-{4949B4EA-9EA3-D7AA-C36A-AEF8BB3D112F}" dt="2023-11-17T13:50:39.258" v="269" actId="14100"/>
          <ac:cxnSpMkLst>
            <pc:docMk/>
            <pc:sldMk cId="3458244716" sldId="287"/>
            <ac:cxnSpMk id="14" creationId="{A33334BF-F435-894B-E645-7C6E74588DCD}"/>
          </ac:cxnSpMkLst>
        </pc:cxnChg>
        <pc:cxnChg chg="mod">
          <ac:chgData name="pisy1997@gmail.com" userId="S::urn:spo:guest#pisy1997@gmail.com::" providerId="AD" clId="Web-{4949B4EA-9EA3-D7AA-C36A-AEF8BB3D112F}" dt="2023-11-17T13:50:47.086" v="271" actId="14100"/>
          <ac:cxnSpMkLst>
            <pc:docMk/>
            <pc:sldMk cId="3458244716" sldId="287"/>
            <ac:cxnSpMk id="20" creationId="{C8FC6E59-05CB-247E-4595-A8FE44375A58}"/>
          </ac:cxnSpMkLst>
        </pc:cxnChg>
      </pc:sldChg>
      <pc:sldChg chg="modSp ord">
        <pc:chgData name="pisy1997@gmail.com" userId="S::urn:spo:guest#pisy1997@gmail.com::" providerId="AD" clId="Web-{4949B4EA-9EA3-D7AA-C36A-AEF8BB3D112F}" dt="2023-11-17T15:14:32.293" v="428"/>
        <pc:sldMkLst>
          <pc:docMk/>
          <pc:sldMk cId="3748052513" sldId="289"/>
        </pc:sldMkLst>
        <pc:spChg chg="mod">
          <ac:chgData name="pisy1997@gmail.com" userId="S::urn:spo:guest#pisy1997@gmail.com::" providerId="AD" clId="Web-{4949B4EA-9EA3-D7AA-C36A-AEF8BB3D112F}" dt="2023-11-17T14:01:47.089" v="349" actId="20577"/>
          <ac:spMkLst>
            <pc:docMk/>
            <pc:sldMk cId="3748052513" sldId="289"/>
            <ac:spMk id="7" creationId="{D04935B2-BCA0-F280-8BB0-2DECB2469BB3}"/>
          </ac:spMkLst>
        </pc:spChg>
        <pc:grpChg chg="mod">
          <ac:chgData name="pisy1997@gmail.com" userId="S::urn:spo:guest#pisy1997@gmail.com::" providerId="AD" clId="Web-{4949B4EA-9EA3-D7AA-C36A-AEF8BB3D112F}" dt="2023-11-17T13:05:18.713" v="24" actId="1076"/>
          <ac:grpSpMkLst>
            <pc:docMk/>
            <pc:sldMk cId="3748052513" sldId="289"/>
            <ac:grpSpMk id="8" creationId="{C56EAFAA-5490-F49E-CA49-CAD0FE3AB98F}"/>
          </ac:grpSpMkLst>
        </pc:grpChg>
        <pc:picChg chg="mod">
          <ac:chgData name="pisy1997@gmail.com" userId="S::urn:spo:guest#pisy1997@gmail.com::" providerId="AD" clId="Web-{4949B4EA-9EA3-D7AA-C36A-AEF8BB3D112F}" dt="2023-11-17T13:05:22.620" v="25" actId="1076"/>
          <ac:picMkLst>
            <pc:docMk/>
            <pc:sldMk cId="3748052513" sldId="289"/>
            <ac:picMk id="4" creationId="{3DFC955E-F85C-0DEB-03D7-292312FB52F5}"/>
          </ac:picMkLst>
        </pc:picChg>
      </pc:sldChg>
      <pc:sldChg chg="delSp del">
        <pc:chgData name="pisy1997@gmail.com" userId="S::urn:spo:guest#pisy1997@gmail.com::" providerId="AD" clId="Web-{4949B4EA-9EA3-D7AA-C36A-AEF8BB3D112F}" dt="2023-11-17T13:02:47.584" v="12"/>
        <pc:sldMkLst>
          <pc:docMk/>
          <pc:sldMk cId="1294203679" sldId="290"/>
        </pc:sldMkLst>
        <pc:picChg chg="del">
          <ac:chgData name="pisy1997@gmail.com" userId="S::urn:spo:guest#pisy1997@gmail.com::" providerId="AD" clId="Web-{4949B4EA-9EA3-D7AA-C36A-AEF8BB3D112F}" dt="2023-11-17T13:02:45.428" v="11"/>
          <ac:picMkLst>
            <pc:docMk/>
            <pc:sldMk cId="1294203679" sldId="290"/>
            <ac:picMk id="8" creationId="{E2ABBD11-AB10-BBE4-4E38-55E59D17D166}"/>
          </ac:picMkLst>
        </pc:picChg>
      </pc:sldChg>
      <pc:sldChg chg="addSp delSp modSp add replId">
        <pc:chgData name="pisy1997@gmail.com" userId="S::urn:spo:guest#pisy1997@gmail.com::" providerId="AD" clId="Web-{4949B4EA-9EA3-D7AA-C36A-AEF8BB3D112F}" dt="2023-11-17T14:01:04.400" v="338" actId="14100"/>
        <pc:sldMkLst>
          <pc:docMk/>
          <pc:sldMk cId="182346874" sldId="295"/>
        </pc:sldMkLst>
        <pc:spChg chg="mod">
          <ac:chgData name="pisy1997@gmail.com" userId="S::urn:spo:guest#pisy1997@gmail.com::" providerId="AD" clId="Web-{4949B4EA-9EA3-D7AA-C36A-AEF8BB3D112F}" dt="2023-11-17T14:00:47.478" v="334" actId="20577"/>
          <ac:spMkLst>
            <pc:docMk/>
            <pc:sldMk cId="182346874" sldId="295"/>
            <ac:spMk id="14" creationId="{4683E856-FD60-C5E1-37A9-15BBC2A15649}"/>
          </ac:spMkLst>
        </pc:spChg>
        <pc:spChg chg="mod">
          <ac:chgData name="pisy1997@gmail.com" userId="S::urn:spo:guest#pisy1997@gmail.com::" providerId="AD" clId="Web-{4949B4EA-9EA3-D7AA-C36A-AEF8BB3D112F}" dt="2023-11-17T14:00:51.212" v="335" actId="20577"/>
          <ac:spMkLst>
            <pc:docMk/>
            <pc:sldMk cId="182346874" sldId="295"/>
            <ac:spMk id="15" creationId="{20473894-E71C-DBAE-87E4-19D7F5F5641D}"/>
          </ac:spMkLst>
        </pc:spChg>
        <pc:grpChg chg="mod">
          <ac:chgData name="pisy1997@gmail.com" userId="S::urn:spo:guest#pisy1997@gmail.com::" providerId="AD" clId="Web-{4949B4EA-9EA3-D7AA-C36A-AEF8BB3D112F}" dt="2023-11-17T13:01:41.942" v="5" actId="1076"/>
          <ac:grpSpMkLst>
            <pc:docMk/>
            <pc:sldMk cId="182346874" sldId="295"/>
            <ac:grpSpMk id="16" creationId="{D13890BF-088D-6F73-5093-AC1BFB9F04D3}"/>
          </ac:grpSpMkLst>
        </pc:grpChg>
        <pc:picChg chg="mod">
          <ac:chgData name="pisy1997@gmail.com" userId="S::urn:spo:guest#pisy1997@gmail.com::" providerId="AD" clId="Web-{4949B4EA-9EA3-D7AA-C36A-AEF8BB3D112F}" dt="2023-11-17T14:01:04.400" v="338" actId="14100"/>
          <ac:picMkLst>
            <pc:docMk/>
            <pc:sldMk cId="182346874" sldId="295"/>
            <ac:picMk id="5" creationId="{47CA59AF-C2B4-4D03-80D0-4614B7CACB8C}"/>
          </ac:picMkLst>
        </pc:picChg>
        <pc:picChg chg="del">
          <ac:chgData name="pisy1997@gmail.com" userId="S::urn:spo:guest#pisy1997@gmail.com::" providerId="AD" clId="Web-{4949B4EA-9EA3-D7AA-C36A-AEF8BB3D112F}" dt="2023-11-17T13:01:31.191" v="3"/>
          <ac:picMkLst>
            <pc:docMk/>
            <pc:sldMk cId="182346874" sldId="295"/>
            <ac:picMk id="8" creationId="{E2ABBD11-AB10-BBE4-4E38-55E59D17D166}"/>
          </ac:picMkLst>
        </pc:picChg>
        <pc:picChg chg="add del mod">
          <ac:chgData name="pisy1997@gmail.com" userId="S::urn:spo:guest#pisy1997@gmail.com::" providerId="AD" clId="Web-{4949B4EA-9EA3-D7AA-C36A-AEF8BB3D112F}" dt="2023-11-17T13:10:17.065" v="30" actId="14100"/>
          <ac:picMkLst>
            <pc:docMk/>
            <pc:sldMk cId="182346874" sldId="295"/>
            <ac:picMk id="12" creationId="{5E916B61-58C5-C3F2-30CF-2AF44DA4D918}"/>
          </ac:picMkLst>
        </pc:picChg>
        <pc:cxnChg chg="mod">
          <ac:chgData name="pisy1997@gmail.com" userId="S::urn:spo:guest#pisy1997@gmail.com::" providerId="AD" clId="Web-{4949B4EA-9EA3-D7AA-C36A-AEF8BB3D112F}" dt="2023-11-17T13:02:28.193" v="8" actId="1076"/>
          <ac:cxnSpMkLst>
            <pc:docMk/>
            <pc:sldMk cId="182346874" sldId="295"/>
            <ac:cxnSpMk id="3" creationId="{40BDA29F-9E8C-2ED0-B00C-CEEF79ED7801}"/>
          </ac:cxnSpMkLst>
        </pc:cxnChg>
        <pc:cxnChg chg="mod">
          <ac:chgData name="pisy1997@gmail.com" userId="S::urn:spo:guest#pisy1997@gmail.com::" providerId="AD" clId="Web-{4949B4EA-9EA3-D7AA-C36A-AEF8BB3D112F}" dt="2023-11-17T13:01:47.692" v="6" actId="1076"/>
          <ac:cxnSpMkLst>
            <pc:docMk/>
            <pc:sldMk cId="182346874" sldId="295"/>
            <ac:cxnSpMk id="6" creationId="{6131AAA8-D629-AFFE-0D01-35243CEC0CE2}"/>
          </ac:cxnSpMkLst>
        </pc:cxnChg>
      </pc:sldChg>
      <pc:sldChg chg="addSp delSp modSp add replId">
        <pc:chgData name="pisy1997@gmail.com" userId="S::urn:spo:guest#pisy1997@gmail.com::" providerId="AD" clId="Web-{4949B4EA-9EA3-D7AA-C36A-AEF8BB3D112F}" dt="2023-11-17T14:01:26.369" v="342" actId="20577"/>
        <pc:sldMkLst>
          <pc:docMk/>
          <pc:sldMk cId="248500746" sldId="296"/>
        </pc:sldMkLst>
        <pc:spChg chg="mod">
          <ac:chgData name="pisy1997@gmail.com" userId="S::urn:spo:guest#pisy1997@gmail.com::" providerId="AD" clId="Web-{4949B4EA-9EA3-D7AA-C36A-AEF8BB3D112F}" dt="2023-11-17T14:01:22.463" v="341" actId="20577"/>
          <ac:spMkLst>
            <pc:docMk/>
            <pc:sldMk cId="248500746" sldId="296"/>
            <ac:spMk id="14" creationId="{4683E856-FD60-C5E1-37A9-15BBC2A15649}"/>
          </ac:spMkLst>
        </pc:spChg>
        <pc:spChg chg="mod">
          <ac:chgData name="pisy1997@gmail.com" userId="S::urn:spo:guest#pisy1997@gmail.com::" providerId="AD" clId="Web-{4949B4EA-9EA3-D7AA-C36A-AEF8BB3D112F}" dt="2023-11-17T14:01:26.369" v="342" actId="20577"/>
          <ac:spMkLst>
            <pc:docMk/>
            <pc:sldMk cId="248500746" sldId="296"/>
            <ac:spMk id="15" creationId="{20473894-E71C-DBAE-87E4-19D7F5F5641D}"/>
          </ac:spMkLst>
        </pc:spChg>
        <pc:picChg chg="add mod">
          <ac:chgData name="pisy1997@gmail.com" userId="S::urn:spo:guest#pisy1997@gmail.com::" providerId="AD" clId="Web-{4949B4EA-9EA3-D7AA-C36A-AEF8BB3D112F}" dt="2023-11-17T13:09:54.752" v="27" actId="1076"/>
          <ac:picMkLst>
            <pc:docMk/>
            <pc:sldMk cId="248500746" sldId="296"/>
            <ac:picMk id="4" creationId="{669E6CE7-83A2-6DEE-AF01-FB075B29345C}"/>
          </ac:picMkLst>
        </pc:picChg>
        <pc:picChg chg="del">
          <ac:chgData name="pisy1997@gmail.com" userId="S::urn:spo:guest#pisy1997@gmail.com::" providerId="AD" clId="Web-{4949B4EA-9EA3-D7AA-C36A-AEF8BB3D112F}" dt="2023-11-17T13:02:53.709" v="14"/>
          <ac:picMkLst>
            <pc:docMk/>
            <pc:sldMk cId="248500746" sldId="296"/>
            <ac:picMk id="12" creationId="{5E916B61-58C5-C3F2-30CF-2AF44DA4D918}"/>
          </ac:picMkLst>
        </pc:picChg>
        <pc:picChg chg="mod">
          <ac:chgData name="pisy1997@gmail.com" userId="S::urn:spo:guest#pisy1997@gmail.com::" providerId="AD" clId="Web-{4949B4EA-9EA3-D7AA-C36A-AEF8BB3D112F}" dt="2023-11-17T14:01:18.853" v="340" actId="14100"/>
          <ac:picMkLst>
            <pc:docMk/>
            <pc:sldMk cId="248500746" sldId="296"/>
            <ac:picMk id="19" creationId="{F04AB878-0D52-5C04-B31E-2BB7FDA1CC12}"/>
          </ac:picMkLst>
        </pc:picChg>
      </pc:sldChg>
      <pc:sldChg chg="addSp modSp ord">
        <pc:chgData name="pisy1997@gmail.com" userId="S::urn:spo:guest#pisy1997@gmail.com::" providerId="AD" clId="Web-{4949B4EA-9EA3-D7AA-C36A-AEF8BB3D112F}" dt="2023-11-17T15:14:38.730" v="429"/>
        <pc:sldMkLst>
          <pc:docMk/>
          <pc:sldMk cId="2364262491" sldId="299"/>
        </pc:sldMkLst>
        <pc:spChg chg="add mod">
          <ac:chgData name="pisy1997@gmail.com" userId="S::urn:spo:guest#pisy1997@gmail.com::" providerId="AD" clId="Web-{4949B4EA-9EA3-D7AA-C36A-AEF8BB3D112F}" dt="2023-11-17T15:11:29.631" v="426" actId="20577"/>
          <ac:spMkLst>
            <pc:docMk/>
            <pc:sldMk cId="2364262491" sldId="299"/>
            <ac:spMk id="5" creationId="{A7987DF0-0261-3120-0D15-19B8C43B4DF6}"/>
          </ac:spMkLst>
        </pc:spChg>
        <pc:grpChg chg="add">
          <ac:chgData name="pisy1997@gmail.com" userId="S::urn:spo:guest#pisy1997@gmail.com::" providerId="AD" clId="Web-{4949B4EA-9EA3-D7AA-C36A-AEF8BB3D112F}" dt="2023-11-17T15:11:46.553" v="427"/>
          <ac:grpSpMkLst>
            <pc:docMk/>
            <pc:sldMk cId="2364262491" sldId="299"/>
            <ac:grpSpMk id="7" creationId="{6477013B-18AF-E3E2-A5B4-E8D7F1D8C879}"/>
          </ac:grpSpMkLst>
        </pc:grpChg>
      </pc:sldChg>
    </pc:docChg>
  </pc:docChgLst>
  <pc:docChgLst>
    <pc:chgData name="pisy1997@gmail.com" userId="S::urn:spo:guest#pisy1997@gmail.com::" providerId="AD" clId="Web-{8BF4E33F-E38B-7BDA-599F-670D71B9F1D2}"/>
    <pc:docChg chg="modSld">
      <pc:chgData name="pisy1997@gmail.com" userId="S::urn:spo:guest#pisy1997@gmail.com::" providerId="AD" clId="Web-{8BF4E33F-E38B-7BDA-599F-670D71B9F1D2}" dt="2023-11-21T17:30:55.252" v="1"/>
      <pc:docMkLst>
        <pc:docMk/>
      </pc:docMkLst>
      <pc:sldChg chg="addSp delSp modSp addAnim delAnim">
        <pc:chgData name="pisy1997@gmail.com" userId="S::urn:spo:guest#pisy1997@gmail.com::" providerId="AD" clId="Web-{8BF4E33F-E38B-7BDA-599F-670D71B9F1D2}" dt="2023-11-21T17:30:55.252" v="1"/>
        <pc:sldMkLst>
          <pc:docMk/>
          <pc:sldMk cId="2546672735" sldId="256"/>
        </pc:sldMkLst>
        <pc:picChg chg="add del mod">
          <ac:chgData name="pisy1997@gmail.com" userId="S::urn:spo:guest#pisy1997@gmail.com::" providerId="AD" clId="Web-{8BF4E33F-E38B-7BDA-599F-670D71B9F1D2}" dt="2023-11-21T17:30:55.252" v="1"/>
          <ac:picMkLst>
            <pc:docMk/>
            <pc:sldMk cId="2546672735" sldId="256"/>
            <ac:picMk id="3" creationId="{AB61B3AE-938F-F946-6CC3-8288E68C3B23}"/>
          </ac:picMkLst>
        </pc:picChg>
      </pc:sldChg>
    </pc:docChg>
  </pc:docChgLst>
  <pc:docChgLst>
    <pc:chgData name="ivan terrile" userId="7e05e03c-3078-4183-9efa-1e0d318bad20" providerId="ADAL" clId="{3905382C-DAF7-40F7-820B-DC5B9AA5EFD7}"/>
    <pc:docChg chg="undo redo custSel addSld delSld modSld sldOrd modMainMaster">
      <pc:chgData name="ivan terrile" userId="7e05e03c-3078-4183-9efa-1e0d318bad20" providerId="ADAL" clId="{3905382C-DAF7-40F7-820B-DC5B9AA5EFD7}" dt="2023-11-21T22:15:37.539" v="3323"/>
      <pc:docMkLst>
        <pc:docMk/>
      </pc:docMkLst>
      <pc:sldChg chg="addSp delSp modSp mod modTransition delAnim modAnim modNotesTx">
        <pc:chgData name="ivan terrile" userId="7e05e03c-3078-4183-9efa-1e0d318bad20" providerId="ADAL" clId="{3905382C-DAF7-40F7-820B-DC5B9AA5EFD7}" dt="2023-11-21T21:13:56.759" v="3036"/>
        <pc:sldMkLst>
          <pc:docMk/>
          <pc:sldMk cId="2546672735" sldId="256"/>
        </pc:sldMkLst>
        <pc:spChg chg="mod">
          <ac:chgData name="ivan terrile" userId="7e05e03c-3078-4183-9efa-1e0d318bad20" providerId="ADAL" clId="{3905382C-DAF7-40F7-820B-DC5B9AA5EFD7}" dt="2023-11-17T14:11:32.134" v="2681" actId="164"/>
          <ac:spMkLst>
            <pc:docMk/>
            <pc:sldMk cId="2546672735" sldId="256"/>
            <ac:spMk id="2" creationId="{4D554523-390A-611B-40A6-421073A99575}"/>
          </ac:spMkLst>
        </pc:spChg>
        <pc:spChg chg="add del mod ord">
          <ac:chgData name="ivan terrile" userId="7e05e03c-3078-4183-9efa-1e0d318bad20" providerId="ADAL" clId="{3905382C-DAF7-40F7-820B-DC5B9AA5EFD7}" dt="2023-11-15T16:28:07.287" v="434" actId="478"/>
          <ac:spMkLst>
            <pc:docMk/>
            <pc:sldMk cId="2546672735" sldId="256"/>
            <ac:spMk id="2" creationId="{F2EC7939-2E05-764D-FFF4-4FDBB7002AB3}"/>
          </ac:spMkLst>
        </pc:spChg>
        <pc:spChg chg="add del mod ord">
          <ac:chgData name="ivan terrile" userId="7e05e03c-3078-4183-9efa-1e0d318bad20" providerId="ADAL" clId="{3905382C-DAF7-40F7-820B-DC5B9AA5EFD7}" dt="2023-11-15T16:21:57.181" v="401" actId="11529"/>
          <ac:spMkLst>
            <pc:docMk/>
            <pc:sldMk cId="2546672735" sldId="256"/>
            <ac:spMk id="6" creationId="{EAC9AD77-60C0-7E08-8BDC-66AA94711EA5}"/>
          </ac:spMkLst>
        </pc:spChg>
        <pc:spChg chg="add del mod">
          <ac:chgData name="ivan terrile" userId="7e05e03c-3078-4183-9efa-1e0d318bad20" providerId="ADAL" clId="{3905382C-DAF7-40F7-820B-DC5B9AA5EFD7}" dt="2023-11-15T16:29:14.187" v="445" actId="478"/>
          <ac:spMkLst>
            <pc:docMk/>
            <pc:sldMk cId="2546672735" sldId="256"/>
            <ac:spMk id="8" creationId="{B1834560-E4A9-EC06-F589-053EABE24548}"/>
          </ac:spMkLst>
        </pc:spChg>
        <pc:spChg chg="add del mod">
          <ac:chgData name="ivan terrile" userId="7e05e03c-3078-4183-9efa-1e0d318bad20" providerId="ADAL" clId="{3905382C-DAF7-40F7-820B-DC5B9AA5EFD7}" dt="2023-11-15T16:28:16.327" v="435" actId="478"/>
          <ac:spMkLst>
            <pc:docMk/>
            <pc:sldMk cId="2546672735" sldId="256"/>
            <ac:spMk id="10" creationId="{2D63D56C-AED8-C431-1D49-345EAE9472F3}"/>
          </ac:spMkLst>
        </pc:spChg>
        <pc:spChg chg="add del mod">
          <ac:chgData name="ivan terrile" userId="7e05e03c-3078-4183-9efa-1e0d318bad20" providerId="ADAL" clId="{3905382C-DAF7-40F7-820B-DC5B9AA5EFD7}" dt="2023-11-15T16:35:18.406" v="463"/>
          <ac:spMkLst>
            <pc:docMk/>
            <pc:sldMk cId="2546672735" sldId="256"/>
            <ac:spMk id="11" creationId="{6DD4BBDF-6F46-75EB-1956-15F23709B641}"/>
          </ac:spMkLst>
        </pc:spChg>
        <pc:spChg chg="add del mod">
          <ac:chgData name="ivan terrile" userId="7e05e03c-3078-4183-9efa-1e0d318bad20" providerId="ADAL" clId="{3905382C-DAF7-40F7-820B-DC5B9AA5EFD7}" dt="2023-11-15T16:35:18.406" v="463"/>
          <ac:spMkLst>
            <pc:docMk/>
            <pc:sldMk cId="2546672735" sldId="256"/>
            <ac:spMk id="12" creationId="{9D43A08A-599F-7241-A033-DEFB1115B3EB}"/>
          </ac:spMkLst>
        </pc:spChg>
        <pc:spChg chg="del mod">
          <ac:chgData name="ivan terrile" userId="7e05e03c-3078-4183-9efa-1e0d318bad20" providerId="ADAL" clId="{3905382C-DAF7-40F7-820B-DC5B9AA5EFD7}" dt="2023-11-15T16:36:09.376" v="465" actId="478"/>
          <ac:spMkLst>
            <pc:docMk/>
            <pc:sldMk cId="2546672735" sldId="256"/>
            <ac:spMk id="13" creationId="{839650F2-D61F-7FED-02B7-23BC30B0FEE6}"/>
          </ac:spMkLst>
        </pc:spChg>
        <pc:spChg chg="add del mod">
          <ac:chgData name="ivan terrile" userId="7e05e03c-3078-4183-9efa-1e0d318bad20" providerId="ADAL" clId="{3905382C-DAF7-40F7-820B-DC5B9AA5EFD7}" dt="2023-11-15T16:39:06.185" v="495"/>
          <ac:spMkLst>
            <pc:docMk/>
            <pc:sldMk cId="2546672735" sldId="256"/>
            <ac:spMk id="14" creationId="{93AFB761-8AB0-4C5C-6084-0B619907F529}"/>
          </ac:spMkLst>
        </pc:spChg>
        <pc:spChg chg="add del mod">
          <ac:chgData name="ivan terrile" userId="7e05e03c-3078-4183-9efa-1e0d318bad20" providerId="ADAL" clId="{3905382C-DAF7-40F7-820B-DC5B9AA5EFD7}" dt="2023-11-15T16:39:06.185" v="495"/>
          <ac:spMkLst>
            <pc:docMk/>
            <pc:sldMk cId="2546672735" sldId="256"/>
            <ac:spMk id="15" creationId="{A2450065-9B06-FADB-23BD-E737E14B189E}"/>
          </ac:spMkLst>
        </pc:spChg>
        <pc:spChg chg="add mod">
          <ac:chgData name="ivan terrile" userId="7e05e03c-3078-4183-9efa-1e0d318bad20" providerId="ADAL" clId="{3905382C-DAF7-40F7-820B-DC5B9AA5EFD7}" dt="2023-11-15T16:38:59.060" v="494"/>
          <ac:spMkLst>
            <pc:docMk/>
            <pc:sldMk cId="2546672735" sldId="256"/>
            <ac:spMk id="16" creationId="{3400B696-2AD0-8A19-D114-3B8A5B3E1F6E}"/>
          </ac:spMkLst>
        </pc:spChg>
        <pc:spChg chg="mod">
          <ac:chgData name="ivan terrile" userId="7e05e03c-3078-4183-9efa-1e0d318bad20" providerId="ADAL" clId="{3905382C-DAF7-40F7-820B-DC5B9AA5EFD7}" dt="2023-11-15T16:39:06.185" v="495"/>
          <ac:spMkLst>
            <pc:docMk/>
            <pc:sldMk cId="2546672735" sldId="256"/>
            <ac:spMk id="17" creationId="{8F304516-7FC0-F44F-9FBB-1A8433EC8704}"/>
          </ac:spMkLst>
        </pc:spChg>
        <pc:grpChg chg="add mod">
          <ac:chgData name="ivan terrile" userId="7e05e03c-3078-4183-9efa-1e0d318bad20" providerId="ADAL" clId="{3905382C-DAF7-40F7-820B-DC5B9AA5EFD7}" dt="2023-11-17T14:11:43.561" v="2682" actId="1076"/>
          <ac:grpSpMkLst>
            <pc:docMk/>
            <pc:sldMk cId="2546672735" sldId="256"/>
            <ac:grpSpMk id="5" creationId="{86722735-C3CD-84D7-671B-D88EB947D9C7}"/>
          </ac:grpSpMkLst>
        </pc:grpChg>
        <pc:picChg chg="del mod">
          <ac:chgData name="ivan terrile" userId="7e05e03c-3078-4183-9efa-1e0d318bad20" providerId="ADAL" clId="{3905382C-DAF7-40F7-820B-DC5B9AA5EFD7}" dt="2023-11-15T16:19:01.928" v="367" actId="478"/>
          <ac:picMkLst>
            <pc:docMk/>
            <pc:sldMk cId="2546672735" sldId="256"/>
            <ac:picMk id="4" creationId="{4FA9B284-C9D4-1D45-C921-5B41E06A8687}"/>
          </ac:picMkLst>
        </pc:picChg>
        <pc:picChg chg="mod">
          <ac:chgData name="ivan terrile" userId="7e05e03c-3078-4183-9efa-1e0d318bad20" providerId="ADAL" clId="{3905382C-DAF7-40F7-820B-DC5B9AA5EFD7}" dt="2023-11-17T14:11:32.134" v="2681" actId="164"/>
          <ac:picMkLst>
            <pc:docMk/>
            <pc:sldMk cId="2546672735" sldId="256"/>
            <ac:picMk id="4" creationId="{F26AFEBC-7D9D-FD58-E8B2-0E96AFF234C2}"/>
          </ac:picMkLst>
        </pc:picChg>
        <pc:picChg chg="add del mod ord modCrop">
          <ac:chgData name="ivan terrile" userId="7e05e03c-3078-4183-9efa-1e0d318bad20" providerId="ADAL" clId="{3905382C-DAF7-40F7-820B-DC5B9AA5EFD7}" dt="2023-11-15T16:49:08.088" v="590" actId="478"/>
          <ac:picMkLst>
            <pc:docMk/>
            <pc:sldMk cId="2546672735" sldId="256"/>
            <ac:picMk id="5" creationId="{8CB23D44-35D9-8784-3322-E1C01E83F67E}"/>
          </ac:picMkLst>
        </pc:picChg>
        <pc:picChg chg="mod ord">
          <ac:chgData name="ivan terrile" userId="7e05e03c-3078-4183-9efa-1e0d318bad20" providerId="ADAL" clId="{3905382C-DAF7-40F7-820B-DC5B9AA5EFD7}" dt="2023-11-15T16:21:54.041" v="396"/>
          <ac:picMkLst>
            <pc:docMk/>
            <pc:sldMk cId="2546672735" sldId="256"/>
            <ac:picMk id="7" creationId="{C08F515A-AFE7-75A1-2A0C-738245A7F96D}"/>
          </ac:picMkLst>
        </pc:picChg>
        <pc:picChg chg="mod">
          <ac:chgData name="ivan terrile" userId="7e05e03c-3078-4183-9efa-1e0d318bad20" providerId="ADAL" clId="{3905382C-DAF7-40F7-820B-DC5B9AA5EFD7}" dt="2023-11-17T14:11:57.193" v="2687" actId="1076"/>
          <ac:picMkLst>
            <pc:docMk/>
            <pc:sldMk cId="2546672735" sldId="256"/>
            <ac:picMk id="8" creationId="{BA729E5F-457D-BD30-0FC2-AA0378B5D2F1}"/>
          </ac:picMkLst>
        </pc:picChg>
        <pc:picChg chg="add del mod">
          <ac:chgData name="ivan terrile" userId="7e05e03c-3078-4183-9efa-1e0d318bad20" providerId="ADAL" clId="{3905382C-DAF7-40F7-820B-DC5B9AA5EFD7}" dt="2023-11-21T21:08:48.464" v="3007"/>
          <ac:picMkLst>
            <pc:docMk/>
            <pc:sldMk cId="2546672735" sldId="256"/>
            <ac:picMk id="9" creationId="{64567A47-1040-A2C1-BBAF-C95D78F7C377}"/>
          </ac:picMkLst>
        </pc:picChg>
        <pc:picChg chg="mod">
          <ac:chgData name="ivan terrile" userId="7e05e03c-3078-4183-9efa-1e0d318bad20" providerId="ADAL" clId="{3905382C-DAF7-40F7-820B-DC5B9AA5EFD7}" dt="2023-11-17T14:12:09.711" v="2689" actId="1076"/>
          <ac:picMkLst>
            <pc:docMk/>
            <pc:sldMk cId="2546672735" sldId="256"/>
            <ac:picMk id="12" creationId="{C4DF9992-195A-078E-CE42-90AAA40BA5CD}"/>
          </ac:picMkLst>
        </pc:picChg>
        <pc:picChg chg="add del mod ord">
          <ac:chgData name="ivan terrile" userId="7e05e03c-3078-4183-9efa-1e0d318bad20" providerId="ADAL" clId="{3905382C-DAF7-40F7-820B-DC5B9AA5EFD7}" dt="2023-11-21T21:09:00.944" v="3008"/>
          <ac:picMkLst>
            <pc:docMk/>
            <pc:sldMk cId="2546672735" sldId="256"/>
            <ac:picMk id="16" creationId="{070508A0-5080-62F1-4A68-3A6B554B45C8}"/>
          </ac:picMkLst>
        </pc:picChg>
        <pc:picChg chg="add del mod">
          <ac:chgData name="ivan terrile" userId="7e05e03c-3078-4183-9efa-1e0d318bad20" providerId="ADAL" clId="{3905382C-DAF7-40F7-820B-DC5B9AA5EFD7}" dt="2023-11-21T21:09:16.776" v="3011"/>
          <ac:picMkLst>
            <pc:docMk/>
            <pc:sldMk cId="2546672735" sldId="256"/>
            <ac:picMk id="19" creationId="{34EBA54A-2EF6-53D1-A97E-813998B5AC1B}"/>
          </ac:picMkLst>
        </pc:picChg>
        <pc:picChg chg="add del mod">
          <ac:chgData name="ivan terrile" userId="7e05e03c-3078-4183-9efa-1e0d318bad20" providerId="ADAL" clId="{3905382C-DAF7-40F7-820B-DC5B9AA5EFD7}" dt="2023-11-21T21:09:19.931" v="3013"/>
          <ac:picMkLst>
            <pc:docMk/>
            <pc:sldMk cId="2546672735" sldId="256"/>
            <ac:picMk id="20" creationId="{2C211676-F8E5-9998-4298-9348DCF1B2DA}"/>
          </ac:picMkLst>
        </pc:picChg>
        <pc:picChg chg="add del mod ord">
          <ac:chgData name="ivan terrile" userId="7e05e03c-3078-4183-9efa-1e0d318bad20" providerId="ADAL" clId="{3905382C-DAF7-40F7-820B-DC5B9AA5EFD7}" dt="2023-11-21T21:09:32.779" v="3014"/>
          <ac:picMkLst>
            <pc:docMk/>
            <pc:sldMk cId="2546672735" sldId="256"/>
            <ac:picMk id="23" creationId="{6C38FC78-62A7-FA46-3FA4-EAFD95A00927}"/>
          </ac:picMkLst>
        </pc:picChg>
        <pc:picChg chg="add del mod">
          <ac:chgData name="ivan terrile" userId="7e05e03c-3078-4183-9efa-1e0d318bad20" providerId="ADAL" clId="{3905382C-DAF7-40F7-820B-DC5B9AA5EFD7}" dt="2023-11-21T21:09:36.029" v="3016"/>
          <ac:picMkLst>
            <pc:docMk/>
            <pc:sldMk cId="2546672735" sldId="256"/>
            <ac:picMk id="24" creationId="{93C7FEB1-826B-AC63-AD2D-75615B04BFBB}"/>
          </ac:picMkLst>
        </pc:picChg>
        <pc:picChg chg="add del mod ord">
          <ac:chgData name="ivan terrile" userId="7e05e03c-3078-4183-9efa-1e0d318bad20" providerId="ADAL" clId="{3905382C-DAF7-40F7-820B-DC5B9AA5EFD7}" dt="2023-11-21T21:09:49.144" v="3017"/>
          <ac:picMkLst>
            <pc:docMk/>
            <pc:sldMk cId="2546672735" sldId="256"/>
            <ac:picMk id="27" creationId="{CEE4C4BD-96DE-0E76-34E3-2FF5BF757E13}"/>
          </ac:picMkLst>
        </pc:picChg>
        <pc:picChg chg="add del mod">
          <ac:chgData name="ivan terrile" userId="7e05e03c-3078-4183-9efa-1e0d318bad20" providerId="ADAL" clId="{3905382C-DAF7-40F7-820B-DC5B9AA5EFD7}" dt="2023-11-21T21:09:52.332" v="3019"/>
          <ac:picMkLst>
            <pc:docMk/>
            <pc:sldMk cId="2546672735" sldId="256"/>
            <ac:picMk id="28" creationId="{8E721F56-FB46-89D1-42E8-51DC4B11EFF0}"/>
          </ac:picMkLst>
        </pc:picChg>
        <pc:picChg chg="add del mod ord">
          <ac:chgData name="ivan terrile" userId="7e05e03c-3078-4183-9efa-1e0d318bad20" providerId="ADAL" clId="{3905382C-DAF7-40F7-820B-DC5B9AA5EFD7}" dt="2023-11-21T21:10:11.397" v="3020"/>
          <ac:picMkLst>
            <pc:docMk/>
            <pc:sldMk cId="2546672735" sldId="256"/>
            <ac:picMk id="31" creationId="{0A65C8A2-6D65-93C4-2059-63B1B4F43578}"/>
          </ac:picMkLst>
        </pc:picChg>
        <pc:picChg chg="add del mod">
          <ac:chgData name="ivan terrile" userId="7e05e03c-3078-4183-9efa-1e0d318bad20" providerId="ADAL" clId="{3905382C-DAF7-40F7-820B-DC5B9AA5EFD7}" dt="2023-11-21T21:10:36.530" v="3021" actId="478"/>
          <ac:picMkLst>
            <pc:docMk/>
            <pc:sldMk cId="2546672735" sldId="256"/>
            <ac:picMk id="32" creationId="{7F3212B2-0253-80B7-09A4-B4038A2914B0}"/>
          </ac:picMkLst>
        </pc:picChg>
        <pc:picChg chg="add del mod">
          <ac:chgData name="ivan terrile" userId="7e05e03c-3078-4183-9efa-1e0d318bad20" providerId="ADAL" clId="{3905382C-DAF7-40F7-820B-DC5B9AA5EFD7}" dt="2023-11-21T21:11:16.395" v="3024"/>
          <ac:picMkLst>
            <pc:docMk/>
            <pc:sldMk cId="2546672735" sldId="256"/>
            <ac:picMk id="37" creationId="{461F7AC6-9BCF-5353-7FE0-097C0CDDF49C}"/>
          </ac:picMkLst>
        </pc:picChg>
        <pc:picChg chg="add del mod">
          <ac:chgData name="ivan terrile" userId="7e05e03c-3078-4183-9efa-1e0d318bad20" providerId="ADAL" clId="{3905382C-DAF7-40F7-820B-DC5B9AA5EFD7}" dt="2023-11-21T21:11:19.424" v="3026"/>
          <ac:picMkLst>
            <pc:docMk/>
            <pc:sldMk cId="2546672735" sldId="256"/>
            <ac:picMk id="38" creationId="{4371F989-47EA-6656-DBCE-C8DA261D2887}"/>
          </ac:picMkLst>
        </pc:picChg>
        <pc:picChg chg="add del mod ord">
          <ac:chgData name="ivan terrile" userId="7e05e03c-3078-4183-9efa-1e0d318bad20" providerId="ADAL" clId="{3905382C-DAF7-40F7-820B-DC5B9AA5EFD7}" dt="2023-11-21T21:11:42.057" v="3027"/>
          <ac:picMkLst>
            <pc:docMk/>
            <pc:sldMk cId="2546672735" sldId="256"/>
            <ac:picMk id="41" creationId="{0C9ABD4A-BDAA-9A5B-A49A-D39AE35EEA3B}"/>
          </ac:picMkLst>
        </pc:picChg>
        <pc:picChg chg="add del mod">
          <ac:chgData name="ivan terrile" userId="7e05e03c-3078-4183-9efa-1e0d318bad20" providerId="ADAL" clId="{3905382C-DAF7-40F7-820B-DC5B9AA5EFD7}" dt="2023-11-21T21:11:58.736" v="3029"/>
          <ac:picMkLst>
            <pc:docMk/>
            <pc:sldMk cId="2546672735" sldId="256"/>
            <ac:picMk id="42" creationId="{5828CCF9-2A45-9635-6119-24692C4FF73F}"/>
          </ac:picMkLst>
        </pc:picChg>
        <pc:picChg chg="add del mod ord">
          <ac:chgData name="ivan terrile" userId="7e05e03c-3078-4183-9efa-1e0d318bad20" providerId="ADAL" clId="{3905382C-DAF7-40F7-820B-DC5B9AA5EFD7}" dt="2023-11-21T21:12:23.613" v="3030"/>
          <ac:picMkLst>
            <pc:docMk/>
            <pc:sldMk cId="2546672735" sldId="256"/>
            <ac:picMk id="46" creationId="{5FEF3534-3AD2-71E4-3AE5-C648DD30AC36}"/>
          </ac:picMkLst>
        </pc:picChg>
        <pc:picChg chg="add del mod">
          <ac:chgData name="ivan terrile" userId="7e05e03c-3078-4183-9efa-1e0d318bad20" providerId="ADAL" clId="{3905382C-DAF7-40F7-820B-DC5B9AA5EFD7}" dt="2023-11-21T21:12:32.856" v="3032"/>
          <ac:picMkLst>
            <pc:docMk/>
            <pc:sldMk cId="2546672735" sldId="256"/>
            <ac:picMk id="47" creationId="{2FEE1C7D-70FB-D1F6-93EE-E4E75E29D856}"/>
          </ac:picMkLst>
        </pc:picChg>
        <pc:picChg chg="add del mod ord">
          <ac:chgData name="ivan terrile" userId="7e05e03c-3078-4183-9efa-1e0d318bad20" providerId="ADAL" clId="{3905382C-DAF7-40F7-820B-DC5B9AA5EFD7}" dt="2023-11-21T21:13:02.291" v="3033"/>
          <ac:picMkLst>
            <pc:docMk/>
            <pc:sldMk cId="2546672735" sldId="256"/>
            <ac:picMk id="51" creationId="{D921D6F3-8043-6B92-383A-9564E3538EFC}"/>
          </ac:picMkLst>
        </pc:picChg>
        <pc:picChg chg="add del mod">
          <ac:chgData name="ivan terrile" userId="7e05e03c-3078-4183-9efa-1e0d318bad20" providerId="ADAL" clId="{3905382C-DAF7-40F7-820B-DC5B9AA5EFD7}" dt="2023-11-21T21:13:36.556" v="3035"/>
          <ac:picMkLst>
            <pc:docMk/>
            <pc:sldMk cId="2546672735" sldId="256"/>
            <ac:picMk id="52" creationId="{20848AA0-0CA1-D3EE-AAD2-5611C8772C33}"/>
          </ac:picMkLst>
        </pc:picChg>
        <pc:picChg chg="add del mod ord">
          <ac:chgData name="ivan terrile" userId="7e05e03c-3078-4183-9efa-1e0d318bad20" providerId="ADAL" clId="{3905382C-DAF7-40F7-820B-DC5B9AA5EFD7}" dt="2023-11-21T21:13:56.759" v="3036"/>
          <ac:picMkLst>
            <pc:docMk/>
            <pc:sldMk cId="2546672735" sldId="256"/>
            <ac:picMk id="57" creationId="{F40B81EB-A8E5-6F0E-0C24-917A885C0069}"/>
          </ac:picMkLst>
        </pc:picChg>
        <pc:picChg chg="add mod">
          <ac:chgData name="ivan terrile" userId="7e05e03c-3078-4183-9efa-1e0d318bad20" providerId="ADAL" clId="{3905382C-DAF7-40F7-820B-DC5B9AA5EFD7}" dt="2023-11-21T21:13:56.759" v="3036"/>
          <ac:picMkLst>
            <pc:docMk/>
            <pc:sldMk cId="2546672735" sldId="256"/>
            <ac:picMk id="58" creationId="{161FA73A-906B-3513-A1C0-E5198C409A4A}"/>
          </ac:picMkLst>
        </pc:picChg>
      </pc:sldChg>
      <pc:sldChg chg="del">
        <pc:chgData name="ivan terrile" userId="7e05e03c-3078-4183-9efa-1e0d318bad20" providerId="ADAL" clId="{3905382C-DAF7-40F7-820B-DC5B9AA5EFD7}" dt="2023-11-17T12:59:58.272" v="2175" actId="2696"/>
        <pc:sldMkLst>
          <pc:docMk/>
          <pc:sldMk cId="2334589735" sldId="257"/>
        </pc:sldMkLst>
      </pc:sldChg>
      <pc:sldChg chg="modSp del mod modTransition setBg">
        <pc:chgData name="ivan terrile" userId="7e05e03c-3078-4183-9efa-1e0d318bad20" providerId="ADAL" clId="{3905382C-DAF7-40F7-820B-DC5B9AA5EFD7}" dt="2023-11-17T14:13:52.607" v="2697" actId="47"/>
        <pc:sldMkLst>
          <pc:docMk/>
          <pc:sldMk cId="1930178400" sldId="258"/>
        </pc:sldMkLst>
        <pc:spChg chg="mod">
          <ac:chgData name="ivan terrile" userId="7e05e03c-3078-4183-9efa-1e0d318bad20" providerId="ADAL" clId="{3905382C-DAF7-40F7-820B-DC5B9AA5EFD7}" dt="2023-11-17T14:07:53.700" v="2663" actId="948"/>
          <ac:spMkLst>
            <pc:docMk/>
            <pc:sldMk cId="1930178400" sldId="258"/>
            <ac:spMk id="6" creationId="{136A1FE0-5184-2688-67AB-66834876AEB5}"/>
          </ac:spMkLst>
        </pc:spChg>
        <pc:spChg chg="mod">
          <ac:chgData name="ivan terrile" userId="7e05e03c-3078-4183-9efa-1e0d318bad20" providerId="ADAL" clId="{3905382C-DAF7-40F7-820B-DC5B9AA5EFD7}" dt="2023-11-15T16:56:07.799" v="616" actId="1076"/>
          <ac:spMkLst>
            <pc:docMk/>
            <pc:sldMk cId="1930178400" sldId="258"/>
            <ac:spMk id="9" creationId="{5D85C005-38D2-144F-0E66-F5782DDC3B59}"/>
          </ac:spMkLst>
        </pc:spChg>
        <pc:picChg chg="mod">
          <ac:chgData name="ivan terrile" userId="7e05e03c-3078-4183-9efa-1e0d318bad20" providerId="ADAL" clId="{3905382C-DAF7-40F7-820B-DC5B9AA5EFD7}" dt="2023-11-15T16:42:52.047" v="523" actId="1076"/>
          <ac:picMkLst>
            <pc:docMk/>
            <pc:sldMk cId="1930178400" sldId="258"/>
            <ac:picMk id="11" creationId="{53D03785-21FD-AF6C-CCF0-91D6F8B3FF7D}"/>
          </ac:picMkLst>
        </pc:picChg>
      </pc:sldChg>
      <pc:sldChg chg="addSp delSp modSp mod setBg">
        <pc:chgData name="ivan terrile" userId="7e05e03c-3078-4183-9efa-1e0d318bad20" providerId="ADAL" clId="{3905382C-DAF7-40F7-820B-DC5B9AA5EFD7}" dt="2023-11-15T16:57:17.377" v="627" actId="20577"/>
        <pc:sldMkLst>
          <pc:docMk/>
          <pc:sldMk cId="1790482611" sldId="261"/>
        </pc:sldMkLst>
        <pc:spChg chg="mod">
          <ac:chgData name="ivan terrile" userId="7e05e03c-3078-4183-9efa-1e0d318bad20" providerId="ADAL" clId="{3905382C-DAF7-40F7-820B-DC5B9AA5EFD7}" dt="2023-11-15T16:54:33.702" v="602" actId="26606"/>
          <ac:spMkLst>
            <pc:docMk/>
            <pc:sldMk cId="1790482611" sldId="261"/>
            <ac:spMk id="2" creationId="{BD2714F7-1F7F-FCE1-3548-82601570C187}"/>
          </ac:spMkLst>
        </pc:spChg>
        <pc:spChg chg="mod">
          <ac:chgData name="ivan terrile" userId="7e05e03c-3078-4183-9efa-1e0d318bad20" providerId="ADAL" clId="{3905382C-DAF7-40F7-820B-DC5B9AA5EFD7}" dt="2023-11-15T16:57:17.377" v="627" actId="20577"/>
          <ac:spMkLst>
            <pc:docMk/>
            <pc:sldMk cId="1790482611" sldId="261"/>
            <ac:spMk id="3" creationId="{37F56D11-7520-978E-93AE-7EFBF426F3B1}"/>
          </ac:spMkLst>
        </pc:spChg>
        <pc:spChg chg="del">
          <ac:chgData name="ivan terrile" userId="7e05e03c-3078-4183-9efa-1e0d318bad20" providerId="ADAL" clId="{3905382C-DAF7-40F7-820B-DC5B9AA5EFD7}" dt="2023-11-15T16:54:33.702" v="602" actId="26606"/>
          <ac:spMkLst>
            <pc:docMk/>
            <pc:sldMk cId="1790482611" sldId="261"/>
            <ac:spMk id="24" creationId="{7FF47CB7-972F-479F-A36D-9E72D26EC8DA}"/>
          </ac:spMkLst>
        </pc:spChg>
        <pc:spChg chg="del">
          <ac:chgData name="ivan terrile" userId="7e05e03c-3078-4183-9efa-1e0d318bad20" providerId="ADAL" clId="{3905382C-DAF7-40F7-820B-DC5B9AA5EFD7}" dt="2023-11-15T16:54:33.702" v="602" actId="26606"/>
          <ac:spMkLst>
            <pc:docMk/>
            <pc:sldMk cId="1790482611" sldId="261"/>
            <ac:spMk id="26" creationId="{0D153B68-5844-490D-8E67-F616D6D721CA}"/>
          </ac:spMkLst>
        </pc:spChg>
        <pc:spChg chg="del">
          <ac:chgData name="ivan terrile" userId="7e05e03c-3078-4183-9efa-1e0d318bad20" providerId="ADAL" clId="{3905382C-DAF7-40F7-820B-DC5B9AA5EFD7}" dt="2023-11-15T16:54:33.702" v="602" actId="26606"/>
          <ac:spMkLst>
            <pc:docMk/>
            <pc:sldMk cId="1790482611" sldId="261"/>
            <ac:spMk id="28" creationId="{9A0D773F-7A7D-4DBB-9DEA-86BB8B8F4BC8}"/>
          </ac:spMkLst>
        </pc:spChg>
        <pc:spChg chg="add">
          <ac:chgData name="ivan terrile" userId="7e05e03c-3078-4183-9efa-1e0d318bad20" providerId="ADAL" clId="{3905382C-DAF7-40F7-820B-DC5B9AA5EFD7}" dt="2023-11-15T16:54:33.702" v="602" actId="26606"/>
          <ac:spMkLst>
            <pc:docMk/>
            <pc:sldMk cId="1790482611" sldId="261"/>
            <ac:spMk id="33" creationId="{7FF47CB7-972F-479F-A36D-9E72D26EC8DA}"/>
          </ac:spMkLst>
        </pc:spChg>
        <pc:spChg chg="add">
          <ac:chgData name="ivan terrile" userId="7e05e03c-3078-4183-9efa-1e0d318bad20" providerId="ADAL" clId="{3905382C-DAF7-40F7-820B-DC5B9AA5EFD7}" dt="2023-11-15T16:54:33.702" v="602" actId="26606"/>
          <ac:spMkLst>
            <pc:docMk/>
            <pc:sldMk cId="1790482611" sldId="261"/>
            <ac:spMk id="35" creationId="{0D153B68-5844-490D-8E67-F616D6D721CA}"/>
          </ac:spMkLst>
        </pc:spChg>
        <pc:spChg chg="add">
          <ac:chgData name="ivan terrile" userId="7e05e03c-3078-4183-9efa-1e0d318bad20" providerId="ADAL" clId="{3905382C-DAF7-40F7-820B-DC5B9AA5EFD7}" dt="2023-11-15T16:54:33.702" v="602" actId="26606"/>
          <ac:spMkLst>
            <pc:docMk/>
            <pc:sldMk cId="1790482611" sldId="261"/>
            <ac:spMk id="37" creationId="{9A0D773F-7A7D-4DBB-9DEA-86BB8B8F4BC8}"/>
          </ac:spMkLst>
        </pc:spChg>
        <pc:picChg chg="mod">
          <ac:chgData name="ivan terrile" userId="7e05e03c-3078-4183-9efa-1e0d318bad20" providerId="ADAL" clId="{3905382C-DAF7-40F7-820B-DC5B9AA5EFD7}" dt="2023-11-15T16:57:09.558" v="624" actId="1076"/>
          <ac:picMkLst>
            <pc:docMk/>
            <pc:sldMk cId="1790482611" sldId="261"/>
            <ac:picMk id="5" creationId="{FCD3D55C-B48B-CF38-DCAA-83521D13DD29}"/>
          </ac:picMkLst>
        </pc:picChg>
      </pc:sldChg>
      <pc:sldChg chg="setBg">
        <pc:chgData name="ivan terrile" userId="7e05e03c-3078-4183-9efa-1e0d318bad20" providerId="ADAL" clId="{3905382C-DAF7-40F7-820B-DC5B9AA5EFD7}" dt="2023-11-15T16:53:46.025" v="598"/>
        <pc:sldMkLst>
          <pc:docMk/>
          <pc:sldMk cId="1361402210" sldId="262"/>
        </pc:sldMkLst>
      </pc:sldChg>
      <pc:sldChg chg="del">
        <pc:chgData name="ivan terrile" userId="7e05e03c-3078-4183-9efa-1e0d318bad20" providerId="ADAL" clId="{3905382C-DAF7-40F7-820B-DC5B9AA5EFD7}" dt="2023-11-17T15:08:13.416" v="2932" actId="47"/>
        <pc:sldMkLst>
          <pc:docMk/>
          <pc:sldMk cId="2489631783" sldId="263"/>
        </pc:sldMkLst>
      </pc:sldChg>
      <pc:sldChg chg="setBg">
        <pc:chgData name="ivan terrile" userId="7e05e03c-3078-4183-9efa-1e0d318bad20" providerId="ADAL" clId="{3905382C-DAF7-40F7-820B-DC5B9AA5EFD7}" dt="2023-11-15T16:53:46.025" v="598"/>
        <pc:sldMkLst>
          <pc:docMk/>
          <pc:sldMk cId="111278987" sldId="264"/>
        </pc:sldMkLst>
      </pc:sldChg>
      <pc:sldChg chg="addSp delSp modSp mod modTransition setBg modClrScheme delDesignElem chgLayout">
        <pc:chgData name="ivan terrile" userId="7e05e03c-3078-4183-9efa-1e0d318bad20" providerId="ADAL" clId="{3905382C-DAF7-40F7-820B-DC5B9AA5EFD7}" dt="2023-11-15T16:55:41.482" v="610" actId="14100"/>
        <pc:sldMkLst>
          <pc:docMk/>
          <pc:sldMk cId="2062642128" sldId="268"/>
        </pc:sldMkLst>
        <pc:spChg chg="add del mod ord">
          <ac:chgData name="ivan terrile" userId="7e05e03c-3078-4183-9efa-1e0d318bad20" providerId="ADAL" clId="{3905382C-DAF7-40F7-820B-DC5B9AA5EFD7}" dt="2023-11-15T15:57:24.327" v="5" actId="700"/>
          <ac:spMkLst>
            <pc:docMk/>
            <pc:sldMk cId="2062642128" sldId="268"/>
            <ac:spMk id="5" creationId="{21D0EE07-A32A-4428-6E75-2D1BD0392220}"/>
          </ac:spMkLst>
        </pc:spChg>
        <pc:spChg chg="add del mod ord">
          <ac:chgData name="ivan terrile" userId="7e05e03c-3078-4183-9efa-1e0d318bad20" providerId="ADAL" clId="{3905382C-DAF7-40F7-820B-DC5B9AA5EFD7}" dt="2023-11-15T15:57:24.327" v="5" actId="700"/>
          <ac:spMkLst>
            <pc:docMk/>
            <pc:sldMk cId="2062642128" sldId="268"/>
            <ac:spMk id="7" creationId="{E50B50CA-1B51-CAF5-3B84-706332F4F857}"/>
          </ac:spMkLst>
        </pc:spChg>
        <pc:spChg chg="mod ord">
          <ac:chgData name="ivan terrile" userId="7e05e03c-3078-4183-9efa-1e0d318bad20" providerId="ADAL" clId="{3905382C-DAF7-40F7-820B-DC5B9AA5EFD7}" dt="2023-11-15T16:55:41.482" v="610" actId="14100"/>
          <ac:spMkLst>
            <pc:docMk/>
            <pc:sldMk cId="2062642128" sldId="268"/>
            <ac:spMk id="9" creationId="{8CA0D1F9-BE3B-896A-7082-8EC88503D940}"/>
          </ac:spMkLst>
        </pc:spChg>
        <pc:spChg chg="mod">
          <ac:chgData name="ivan terrile" userId="7e05e03c-3078-4183-9efa-1e0d318bad20" providerId="ADAL" clId="{3905382C-DAF7-40F7-820B-DC5B9AA5EFD7}" dt="2023-11-15T16:47:05.427" v="569" actId="255"/>
          <ac:spMkLst>
            <pc:docMk/>
            <pc:sldMk cId="2062642128" sldId="268"/>
            <ac:spMk id="10" creationId="{FDFE0411-38CF-1B6D-F7BA-B6966E5025AE}"/>
          </ac:spMkLst>
        </pc:spChg>
        <pc:spChg chg="add del">
          <ac:chgData name="ivan terrile" userId="7e05e03c-3078-4183-9efa-1e0d318bad20" providerId="ADAL" clId="{3905382C-DAF7-40F7-820B-DC5B9AA5EFD7}" dt="2023-11-15T15:57:24.327" v="5" actId="700"/>
          <ac:spMkLst>
            <pc:docMk/>
            <pc:sldMk cId="2062642128" sldId="268"/>
            <ac:spMk id="18" creationId="{D1D34770-47A8-402C-AF23-2B653F2D88C1}"/>
          </ac:spMkLst>
        </pc:spChg>
        <pc:picChg chg="mod">
          <ac:chgData name="ivan terrile" userId="7e05e03c-3078-4183-9efa-1e0d318bad20" providerId="ADAL" clId="{3905382C-DAF7-40F7-820B-DC5B9AA5EFD7}" dt="2023-11-15T15:58:52.157" v="27" actId="1076"/>
          <ac:picMkLst>
            <pc:docMk/>
            <pc:sldMk cId="2062642128" sldId="268"/>
            <ac:picMk id="6" creationId="{7161F3F7-1C4A-3B00-D1AB-CBCD4E24F1CF}"/>
          </ac:picMkLst>
        </pc:picChg>
        <pc:cxnChg chg="add del mod">
          <ac:chgData name="ivan terrile" userId="7e05e03c-3078-4183-9efa-1e0d318bad20" providerId="ADAL" clId="{3905382C-DAF7-40F7-820B-DC5B9AA5EFD7}" dt="2023-11-15T15:57:28.557" v="9" actId="11529"/>
          <ac:cxnSpMkLst>
            <pc:docMk/>
            <pc:sldMk cId="2062642128" sldId="268"/>
            <ac:cxnSpMk id="3" creationId="{FCC8005F-201B-8D6E-E006-9646FF3E483A}"/>
          </ac:cxnSpMkLst>
        </pc:cxnChg>
      </pc:sldChg>
      <pc:sldChg chg="del">
        <pc:chgData name="ivan terrile" userId="7e05e03c-3078-4183-9efa-1e0d318bad20" providerId="ADAL" clId="{3905382C-DAF7-40F7-820B-DC5B9AA5EFD7}" dt="2023-11-15T15:59:17.426" v="29" actId="47"/>
        <pc:sldMkLst>
          <pc:docMk/>
          <pc:sldMk cId="1423544183" sldId="269"/>
        </pc:sldMkLst>
      </pc:sldChg>
      <pc:sldChg chg="del">
        <pc:chgData name="ivan terrile" userId="7e05e03c-3078-4183-9efa-1e0d318bad20" providerId="ADAL" clId="{3905382C-DAF7-40F7-820B-DC5B9AA5EFD7}" dt="2023-11-15T15:59:17.426" v="29" actId="47"/>
        <pc:sldMkLst>
          <pc:docMk/>
          <pc:sldMk cId="179826668" sldId="270"/>
        </pc:sldMkLst>
      </pc:sldChg>
      <pc:sldChg chg="del">
        <pc:chgData name="ivan terrile" userId="7e05e03c-3078-4183-9efa-1e0d318bad20" providerId="ADAL" clId="{3905382C-DAF7-40F7-820B-DC5B9AA5EFD7}" dt="2023-11-15T15:59:17.426" v="29" actId="47"/>
        <pc:sldMkLst>
          <pc:docMk/>
          <pc:sldMk cId="2071864417" sldId="271"/>
        </pc:sldMkLst>
      </pc:sldChg>
      <pc:sldChg chg="del setBg">
        <pc:chgData name="ivan terrile" userId="7e05e03c-3078-4183-9efa-1e0d318bad20" providerId="ADAL" clId="{3905382C-DAF7-40F7-820B-DC5B9AA5EFD7}" dt="2023-11-17T15:06:20.489" v="2921" actId="47"/>
        <pc:sldMkLst>
          <pc:docMk/>
          <pc:sldMk cId="2704576375" sldId="274"/>
        </pc:sldMkLst>
      </pc:sldChg>
      <pc:sldChg chg="del setBg">
        <pc:chgData name="ivan terrile" userId="7e05e03c-3078-4183-9efa-1e0d318bad20" providerId="ADAL" clId="{3905382C-DAF7-40F7-820B-DC5B9AA5EFD7}" dt="2023-11-17T15:08:01.116" v="2930" actId="47"/>
        <pc:sldMkLst>
          <pc:docMk/>
          <pc:sldMk cId="267581680" sldId="275"/>
        </pc:sldMkLst>
      </pc:sldChg>
      <pc:sldChg chg="addSp delSp modSp add mod modTransition">
        <pc:chgData name="ivan terrile" userId="7e05e03c-3078-4183-9efa-1e0d318bad20" providerId="ADAL" clId="{3905382C-DAF7-40F7-820B-DC5B9AA5EFD7}" dt="2023-11-15T16:55:28.052" v="608" actId="14100"/>
        <pc:sldMkLst>
          <pc:docMk/>
          <pc:sldMk cId="456994286" sldId="276"/>
        </pc:sldMkLst>
        <pc:spChg chg="add del mod ord">
          <ac:chgData name="ivan terrile" userId="7e05e03c-3078-4183-9efa-1e0d318bad20" providerId="ADAL" clId="{3905382C-DAF7-40F7-820B-DC5B9AA5EFD7}" dt="2023-11-15T16:01:34.827" v="82"/>
          <ac:spMkLst>
            <pc:docMk/>
            <pc:sldMk cId="456994286" sldId="276"/>
            <ac:spMk id="2" creationId="{1C5F8DA7-9D9F-265F-37A4-F4F14134310C}"/>
          </ac:spMkLst>
        </pc:spChg>
        <pc:spChg chg="add del mod">
          <ac:chgData name="ivan terrile" userId="7e05e03c-3078-4183-9efa-1e0d318bad20" providerId="ADAL" clId="{3905382C-DAF7-40F7-820B-DC5B9AA5EFD7}" dt="2023-11-15T16:01:34.827" v="82"/>
          <ac:spMkLst>
            <pc:docMk/>
            <pc:sldMk cId="456994286" sldId="276"/>
            <ac:spMk id="3" creationId="{0964934B-32B3-A386-FD88-3DD1F4CE8F9A}"/>
          </ac:spMkLst>
        </pc:spChg>
        <pc:spChg chg="mod">
          <ac:chgData name="ivan terrile" userId="7e05e03c-3078-4183-9efa-1e0d318bad20" providerId="ADAL" clId="{3905382C-DAF7-40F7-820B-DC5B9AA5EFD7}" dt="2023-11-15T16:06:11.231" v="308" actId="208"/>
          <ac:spMkLst>
            <pc:docMk/>
            <pc:sldMk cId="456994286" sldId="276"/>
            <ac:spMk id="4" creationId="{3F020575-0C76-6C0E-6A0E-0B57F06E3AC3}"/>
          </ac:spMkLst>
        </pc:spChg>
        <pc:spChg chg="add del mod">
          <ac:chgData name="ivan terrile" userId="7e05e03c-3078-4183-9efa-1e0d318bad20" providerId="ADAL" clId="{3905382C-DAF7-40F7-820B-DC5B9AA5EFD7}" dt="2023-11-15T16:03:15.393" v="193" actId="21"/>
          <ac:spMkLst>
            <pc:docMk/>
            <pc:sldMk cId="456994286" sldId="276"/>
            <ac:spMk id="5" creationId="{2E157669-A404-91B9-BB08-E4F6228819B6}"/>
          </ac:spMkLst>
        </pc:spChg>
        <pc:spChg chg="mod">
          <ac:chgData name="ivan terrile" userId="7e05e03c-3078-4183-9efa-1e0d318bad20" providerId="ADAL" clId="{3905382C-DAF7-40F7-820B-DC5B9AA5EFD7}" dt="2023-11-15T16:55:28.052" v="608" actId="14100"/>
          <ac:spMkLst>
            <pc:docMk/>
            <pc:sldMk cId="456994286" sldId="276"/>
            <ac:spMk id="9" creationId="{8CA0D1F9-BE3B-896A-7082-8EC88503D940}"/>
          </ac:spMkLst>
        </pc:spChg>
        <pc:spChg chg="mod">
          <ac:chgData name="ivan terrile" userId="7e05e03c-3078-4183-9efa-1e0d318bad20" providerId="ADAL" clId="{3905382C-DAF7-40F7-820B-DC5B9AA5EFD7}" dt="2023-11-15T16:47:32.839" v="574" actId="255"/>
          <ac:spMkLst>
            <pc:docMk/>
            <pc:sldMk cId="456994286" sldId="276"/>
            <ac:spMk id="10" creationId="{FDFE0411-38CF-1B6D-F7BA-B6966E5025AE}"/>
          </ac:spMkLst>
        </pc:spChg>
      </pc:sldChg>
      <pc:sldChg chg="add del">
        <pc:chgData name="ivan terrile" userId="7e05e03c-3078-4183-9efa-1e0d318bad20" providerId="ADAL" clId="{3905382C-DAF7-40F7-820B-DC5B9AA5EFD7}" dt="2023-11-15T15:59:17.426" v="29" actId="47"/>
        <pc:sldMkLst>
          <pc:docMk/>
          <pc:sldMk cId="835575325" sldId="276"/>
        </pc:sldMkLst>
      </pc:sldChg>
      <pc:sldChg chg="addSp delSp modSp add mod modTransition">
        <pc:chgData name="ivan terrile" userId="7e05e03c-3078-4183-9efa-1e0d318bad20" providerId="ADAL" clId="{3905382C-DAF7-40F7-820B-DC5B9AA5EFD7}" dt="2023-11-15T16:55:18.182" v="606" actId="14100"/>
        <pc:sldMkLst>
          <pc:docMk/>
          <pc:sldMk cId="1120985065" sldId="277"/>
        </pc:sldMkLst>
        <pc:spChg chg="add del mod ord">
          <ac:chgData name="ivan terrile" userId="7e05e03c-3078-4183-9efa-1e0d318bad20" providerId="ADAL" clId="{3905382C-DAF7-40F7-820B-DC5B9AA5EFD7}" dt="2023-11-15T16:04:15.198" v="204"/>
          <ac:spMkLst>
            <pc:docMk/>
            <pc:sldMk cId="1120985065" sldId="277"/>
            <ac:spMk id="2" creationId="{7E7B4D1C-67F5-D5A5-D1BC-88CAFEA1925F}"/>
          </ac:spMkLst>
        </pc:spChg>
        <pc:spChg chg="add del mod">
          <ac:chgData name="ivan terrile" userId="7e05e03c-3078-4183-9efa-1e0d318bad20" providerId="ADAL" clId="{3905382C-DAF7-40F7-820B-DC5B9AA5EFD7}" dt="2023-11-15T16:04:15.198" v="204"/>
          <ac:spMkLst>
            <pc:docMk/>
            <pc:sldMk cId="1120985065" sldId="277"/>
            <ac:spMk id="3" creationId="{AB41C36D-8326-4D68-58ED-7388618248F4}"/>
          </ac:spMkLst>
        </pc:spChg>
        <pc:spChg chg="del">
          <ac:chgData name="ivan terrile" userId="7e05e03c-3078-4183-9efa-1e0d318bad20" providerId="ADAL" clId="{3905382C-DAF7-40F7-820B-DC5B9AA5EFD7}" dt="2023-11-15T16:03:25.942" v="196" actId="478"/>
          <ac:spMkLst>
            <pc:docMk/>
            <pc:sldMk cId="1120985065" sldId="277"/>
            <ac:spMk id="4" creationId="{3F020575-0C76-6C0E-6A0E-0B57F06E3AC3}"/>
          </ac:spMkLst>
        </pc:spChg>
        <pc:spChg chg="mod">
          <ac:chgData name="ivan terrile" userId="7e05e03c-3078-4183-9efa-1e0d318bad20" providerId="ADAL" clId="{3905382C-DAF7-40F7-820B-DC5B9AA5EFD7}" dt="2023-11-15T16:06:07.641" v="307" actId="208"/>
          <ac:spMkLst>
            <pc:docMk/>
            <pc:sldMk cId="1120985065" sldId="277"/>
            <ac:spMk id="5" creationId="{C88D5C5C-D24A-B609-061A-31EB18F16DB1}"/>
          </ac:spMkLst>
        </pc:spChg>
        <pc:spChg chg="mod">
          <ac:chgData name="ivan terrile" userId="7e05e03c-3078-4183-9efa-1e0d318bad20" providerId="ADAL" clId="{3905382C-DAF7-40F7-820B-DC5B9AA5EFD7}" dt="2023-11-15T16:55:18.182" v="606" actId="14100"/>
          <ac:spMkLst>
            <pc:docMk/>
            <pc:sldMk cId="1120985065" sldId="277"/>
            <ac:spMk id="9" creationId="{8CA0D1F9-BE3B-896A-7082-8EC88503D940}"/>
          </ac:spMkLst>
        </pc:spChg>
        <pc:spChg chg="mod">
          <ac:chgData name="ivan terrile" userId="7e05e03c-3078-4183-9efa-1e0d318bad20" providerId="ADAL" clId="{3905382C-DAF7-40F7-820B-DC5B9AA5EFD7}" dt="2023-11-15T16:48:14.951" v="581" actId="255"/>
          <ac:spMkLst>
            <pc:docMk/>
            <pc:sldMk cId="1120985065" sldId="277"/>
            <ac:spMk id="10" creationId="{FDFE0411-38CF-1B6D-F7BA-B6966E5025AE}"/>
          </ac:spMkLst>
        </pc:spChg>
      </pc:sldChg>
      <pc:sldChg chg="addSp delSp modSp add mod modTransition">
        <pc:chgData name="ivan terrile" userId="7e05e03c-3078-4183-9efa-1e0d318bad20" providerId="ADAL" clId="{3905382C-DAF7-40F7-820B-DC5B9AA5EFD7}" dt="2023-11-15T16:55:06.002" v="604" actId="14100"/>
        <pc:sldMkLst>
          <pc:docMk/>
          <pc:sldMk cId="2402680105" sldId="278"/>
        </pc:sldMkLst>
        <pc:spChg chg="add del mod">
          <ac:chgData name="ivan terrile" userId="7e05e03c-3078-4183-9efa-1e0d318bad20" providerId="ADAL" clId="{3905382C-DAF7-40F7-820B-DC5B9AA5EFD7}" dt="2023-11-15T16:05:28.608" v="242"/>
          <ac:spMkLst>
            <pc:docMk/>
            <pc:sldMk cId="2402680105" sldId="278"/>
            <ac:spMk id="2" creationId="{28F2F3B1-6D95-788F-B00E-8E898789C142}"/>
          </ac:spMkLst>
        </pc:spChg>
        <pc:spChg chg="add del mod ord">
          <ac:chgData name="ivan terrile" userId="7e05e03c-3078-4183-9efa-1e0d318bad20" providerId="ADAL" clId="{3905382C-DAF7-40F7-820B-DC5B9AA5EFD7}" dt="2023-11-15T16:05:28.608" v="242"/>
          <ac:spMkLst>
            <pc:docMk/>
            <pc:sldMk cId="2402680105" sldId="278"/>
            <ac:spMk id="3" creationId="{87D81E32-E1FC-BDB5-6D88-9E8A2D91B72A}"/>
          </ac:spMkLst>
        </pc:spChg>
        <pc:spChg chg="del">
          <ac:chgData name="ivan terrile" userId="7e05e03c-3078-4183-9efa-1e0d318bad20" providerId="ADAL" clId="{3905382C-DAF7-40F7-820B-DC5B9AA5EFD7}" dt="2023-11-15T16:04:28.188" v="234" actId="478"/>
          <ac:spMkLst>
            <pc:docMk/>
            <pc:sldMk cId="2402680105" sldId="278"/>
            <ac:spMk id="4" creationId="{3F020575-0C76-6C0E-6A0E-0B57F06E3AC3}"/>
          </ac:spMkLst>
        </pc:spChg>
        <pc:spChg chg="del mod">
          <ac:chgData name="ivan terrile" userId="7e05e03c-3078-4183-9efa-1e0d318bad20" providerId="ADAL" clId="{3905382C-DAF7-40F7-820B-DC5B9AA5EFD7}" dt="2023-11-15T16:06:45.032" v="309" actId="478"/>
          <ac:spMkLst>
            <pc:docMk/>
            <pc:sldMk cId="2402680105" sldId="278"/>
            <ac:spMk id="5" creationId="{2CF73EBE-6C74-DB61-F646-7A591F20CB72}"/>
          </ac:spMkLst>
        </pc:spChg>
        <pc:spChg chg="add del mod ord">
          <ac:chgData name="ivan terrile" userId="7e05e03c-3078-4183-9efa-1e0d318bad20" providerId="ADAL" clId="{3905382C-DAF7-40F7-820B-DC5B9AA5EFD7}" dt="2023-11-15T16:07:38.172" v="326"/>
          <ac:spMkLst>
            <pc:docMk/>
            <pc:sldMk cId="2402680105" sldId="278"/>
            <ac:spMk id="7" creationId="{FA636087-2ECD-D0C7-272C-CE0A6174895B}"/>
          </ac:spMkLst>
        </pc:spChg>
        <pc:spChg chg="add del mod ord">
          <ac:chgData name="ivan terrile" userId="7e05e03c-3078-4183-9efa-1e0d318bad20" providerId="ADAL" clId="{3905382C-DAF7-40F7-820B-DC5B9AA5EFD7}" dt="2023-11-15T16:07:38.172" v="326"/>
          <ac:spMkLst>
            <pc:docMk/>
            <pc:sldMk cId="2402680105" sldId="278"/>
            <ac:spMk id="8" creationId="{CDBC4977-82E3-D746-36E3-73F6D229E322}"/>
          </ac:spMkLst>
        </pc:spChg>
        <pc:spChg chg="mod">
          <ac:chgData name="ivan terrile" userId="7e05e03c-3078-4183-9efa-1e0d318bad20" providerId="ADAL" clId="{3905382C-DAF7-40F7-820B-DC5B9AA5EFD7}" dt="2023-11-15T16:55:06.002" v="604" actId="14100"/>
          <ac:spMkLst>
            <pc:docMk/>
            <pc:sldMk cId="2402680105" sldId="278"/>
            <ac:spMk id="9" creationId="{8CA0D1F9-BE3B-896A-7082-8EC88503D940}"/>
          </ac:spMkLst>
        </pc:spChg>
        <pc:spChg chg="mod">
          <ac:chgData name="ivan terrile" userId="7e05e03c-3078-4183-9efa-1e0d318bad20" providerId="ADAL" clId="{3905382C-DAF7-40F7-820B-DC5B9AA5EFD7}" dt="2023-11-15T16:48:53.978" v="589" actId="20577"/>
          <ac:spMkLst>
            <pc:docMk/>
            <pc:sldMk cId="2402680105" sldId="278"/>
            <ac:spMk id="10" creationId="{FDFE0411-38CF-1B6D-F7BA-B6966E5025AE}"/>
          </ac:spMkLst>
        </pc:spChg>
        <pc:spChg chg="mod">
          <ac:chgData name="ivan terrile" userId="7e05e03c-3078-4183-9efa-1e0d318bad20" providerId="ADAL" clId="{3905382C-DAF7-40F7-820B-DC5B9AA5EFD7}" dt="2023-11-15T16:07:16.442" v="318"/>
          <ac:spMkLst>
            <pc:docMk/>
            <pc:sldMk cId="2402680105" sldId="278"/>
            <ac:spMk id="11" creationId="{31176230-2C2B-79F5-4790-2EC4D73D4E6B}"/>
          </ac:spMkLst>
        </pc:spChg>
        <pc:spChg chg="mod">
          <ac:chgData name="ivan terrile" userId="7e05e03c-3078-4183-9efa-1e0d318bad20" providerId="ADAL" clId="{3905382C-DAF7-40F7-820B-DC5B9AA5EFD7}" dt="2023-11-15T16:07:49.452" v="360" actId="207"/>
          <ac:spMkLst>
            <pc:docMk/>
            <pc:sldMk cId="2402680105" sldId="278"/>
            <ac:spMk id="12" creationId="{6A9907E3-30A2-BFC9-F8EC-2FF2BF83FA34}"/>
          </ac:spMkLst>
        </pc:spChg>
      </pc:sldChg>
      <pc:sldChg chg="modSp add del mod">
        <pc:chgData name="ivan terrile" userId="7e05e03c-3078-4183-9efa-1e0d318bad20" providerId="ADAL" clId="{3905382C-DAF7-40F7-820B-DC5B9AA5EFD7}" dt="2023-11-15T16:41:16.748" v="521" actId="47"/>
        <pc:sldMkLst>
          <pc:docMk/>
          <pc:sldMk cId="1375842673" sldId="279"/>
        </pc:sldMkLst>
        <pc:spChg chg="mod">
          <ac:chgData name="ivan terrile" userId="7e05e03c-3078-4183-9efa-1e0d318bad20" providerId="ADAL" clId="{3905382C-DAF7-40F7-820B-DC5B9AA5EFD7}" dt="2023-11-15T16:41:03.868" v="518" actId="14100"/>
          <ac:spMkLst>
            <pc:docMk/>
            <pc:sldMk cId="1375842673" sldId="279"/>
            <ac:spMk id="17" creationId="{8F304516-7FC0-F44F-9FBB-1A8433EC8704}"/>
          </ac:spMkLst>
        </pc:spChg>
      </pc:sldChg>
      <pc:sldChg chg="add del">
        <pc:chgData name="ivan terrile" userId="7e05e03c-3078-4183-9efa-1e0d318bad20" providerId="ADAL" clId="{3905382C-DAF7-40F7-820B-DC5B9AA5EFD7}" dt="2023-11-15T16:41:14.605" v="520" actId="47"/>
        <pc:sldMkLst>
          <pc:docMk/>
          <pc:sldMk cId="2510354504" sldId="280"/>
        </pc:sldMkLst>
      </pc:sldChg>
      <pc:sldChg chg="addSp delSp modSp mod modTransition modAnim modNotesTx">
        <pc:chgData name="ivan terrile" userId="7e05e03c-3078-4183-9efa-1e0d318bad20" providerId="ADAL" clId="{3905382C-DAF7-40F7-820B-DC5B9AA5EFD7}" dt="2023-11-21T21:26:03.079" v="3117"/>
        <pc:sldMkLst>
          <pc:docMk/>
          <pc:sldMk cId="4140170744" sldId="280"/>
        </pc:sldMkLst>
        <pc:spChg chg="del">
          <ac:chgData name="ivan terrile" userId="7e05e03c-3078-4183-9efa-1e0d318bad20" providerId="ADAL" clId="{3905382C-DAF7-40F7-820B-DC5B9AA5EFD7}" dt="2023-11-17T14:13:24.089" v="2691" actId="478"/>
          <ac:spMkLst>
            <pc:docMk/>
            <pc:sldMk cId="4140170744" sldId="280"/>
            <ac:spMk id="3" creationId="{F783D9FA-25F3-4367-762D-311B95ED152D}"/>
          </ac:spMkLst>
        </pc:spChg>
        <pc:spChg chg="add del mod">
          <ac:chgData name="ivan terrile" userId="7e05e03c-3078-4183-9efa-1e0d318bad20" providerId="ADAL" clId="{3905382C-DAF7-40F7-820B-DC5B9AA5EFD7}" dt="2023-11-17T14:13:26.573" v="2692" actId="478"/>
          <ac:spMkLst>
            <pc:docMk/>
            <pc:sldMk cId="4140170744" sldId="280"/>
            <ac:spMk id="4" creationId="{19324CE1-DBC5-5AFF-1D2A-B4A26C94ADBF}"/>
          </ac:spMkLst>
        </pc:spChg>
        <pc:spChg chg="add mod">
          <ac:chgData name="ivan terrile" userId="7e05e03c-3078-4183-9efa-1e0d318bad20" providerId="ADAL" clId="{3905382C-DAF7-40F7-820B-DC5B9AA5EFD7}" dt="2023-11-17T14:13:38.724" v="2693"/>
          <ac:spMkLst>
            <pc:docMk/>
            <pc:sldMk cId="4140170744" sldId="280"/>
            <ac:spMk id="5" creationId="{BBED30E7-9F04-7B2A-B161-E4AC416B5CB6}"/>
          </ac:spMkLst>
        </pc:spChg>
        <pc:spChg chg="del">
          <ac:chgData name="ivan terrile" userId="7e05e03c-3078-4183-9efa-1e0d318bad20" providerId="ADAL" clId="{3905382C-DAF7-40F7-820B-DC5B9AA5EFD7}" dt="2023-11-17T14:13:24.089" v="2691" actId="478"/>
          <ac:spMkLst>
            <pc:docMk/>
            <pc:sldMk cId="4140170744" sldId="280"/>
            <ac:spMk id="8" creationId="{93F2647E-952F-CD22-E13D-FBD2681DC356}"/>
          </ac:spMkLst>
        </pc:spChg>
        <pc:spChg chg="del">
          <ac:chgData name="ivan terrile" userId="7e05e03c-3078-4183-9efa-1e0d318bad20" providerId="ADAL" clId="{3905382C-DAF7-40F7-820B-DC5B9AA5EFD7}" dt="2023-11-17T14:13:24.089" v="2691" actId="478"/>
          <ac:spMkLst>
            <pc:docMk/>
            <pc:sldMk cId="4140170744" sldId="280"/>
            <ac:spMk id="9" creationId="{8CA0D1F9-BE3B-896A-7082-8EC88503D940}"/>
          </ac:spMkLst>
        </pc:spChg>
        <pc:spChg chg="add mod">
          <ac:chgData name="ivan terrile" userId="7e05e03c-3078-4183-9efa-1e0d318bad20" providerId="ADAL" clId="{3905382C-DAF7-40F7-820B-DC5B9AA5EFD7}" dt="2023-11-17T14:13:50.454" v="2696"/>
          <ac:spMkLst>
            <pc:docMk/>
            <pc:sldMk cId="4140170744" sldId="280"/>
            <ac:spMk id="10" creationId="{E71FA57B-B3A4-E83F-F808-B04700FFD226}"/>
          </ac:spMkLst>
        </pc:spChg>
        <pc:picChg chg="del">
          <ac:chgData name="ivan terrile" userId="7e05e03c-3078-4183-9efa-1e0d318bad20" providerId="ADAL" clId="{3905382C-DAF7-40F7-820B-DC5B9AA5EFD7}" dt="2023-11-17T14:13:24.089" v="2691" actId="478"/>
          <ac:picMkLst>
            <pc:docMk/>
            <pc:sldMk cId="4140170744" sldId="280"/>
            <ac:picMk id="6" creationId="{8EBF8942-9BE7-C61B-9AFE-A2207EC43FB7}"/>
          </ac:picMkLst>
        </pc:picChg>
        <pc:picChg chg="add mod">
          <ac:chgData name="ivan terrile" userId="7e05e03c-3078-4183-9efa-1e0d318bad20" providerId="ADAL" clId="{3905382C-DAF7-40F7-820B-DC5B9AA5EFD7}" dt="2023-11-17T14:14:15.613" v="2700" actId="1076"/>
          <ac:picMkLst>
            <pc:docMk/>
            <pc:sldMk cId="4140170744" sldId="280"/>
            <ac:picMk id="7" creationId="{3A05C6AC-13F5-85C9-97C7-68F567DEE8CA}"/>
          </ac:picMkLst>
        </pc:picChg>
        <pc:picChg chg="add del mod">
          <ac:chgData name="ivan terrile" userId="7e05e03c-3078-4183-9efa-1e0d318bad20" providerId="ADAL" clId="{3905382C-DAF7-40F7-820B-DC5B9AA5EFD7}" dt="2023-11-21T21:18:37.128" v="3098"/>
          <ac:picMkLst>
            <pc:docMk/>
            <pc:sldMk cId="4140170744" sldId="280"/>
            <ac:picMk id="22" creationId="{EFEEB20E-D36F-9A27-0C9A-1EC440D98562}"/>
          </ac:picMkLst>
        </pc:picChg>
        <pc:picChg chg="add del mod ord">
          <ac:chgData name="ivan terrile" userId="7e05e03c-3078-4183-9efa-1e0d318bad20" providerId="ADAL" clId="{3905382C-DAF7-40F7-820B-DC5B9AA5EFD7}" dt="2023-11-21T21:18:43.848" v="3099"/>
          <ac:picMkLst>
            <pc:docMk/>
            <pc:sldMk cId="4140170744" sldId="280"/>
            <ac:picMk id="25" creationId="{768146D5-F220-4008-62FD-CC1CC28244BA}"/>
          </ac:picMkLst>
        </pc:picChg>
        <pc:picChg chg="add del mod">
          <ac:chgData name="ivan terrile" userId="7e05e03c-3078-4183-9efa-1e0d318bad20" providerId="ADAL" clId="{3905382C-DAF7-40F7-820B-DC5B9AA5EFD7}" dt="2023-11-21T21:20:55.691" v="3101"/>
          <ac:picMkLst>
            <pc:docMk/>
            <pc:sldMk cId="4140170744" sldId="280"/>
            <ac:picMk id="26" creationId="{BCCFFC83-1011-DDB1-4D8D-7D6D6485E7F8}"/>
          </ac:picMkLst>
        </pc:picChg>
        <pc:picChg chg="add del mod ord">
          <ac:chgData name="ivan terrile" userId="7e05e03c-3078-4183-9efa-1e0d318bad20" providerId="ADAL" clId="{3905382C-DAF7-40F7-820B-DC5B9AA5EFD7}" dt="2023-11-21T21:21:29.015" v="3102"/>
          <ac:picMkLst>
            <pc:docMk/>
            <pc:sldMk cId="4140170744" sldId="280"/>
            <ac:picMk id="29" creationId="{E557303A-1B73-11DC-5597-C9144B3EFC86}"/>
          </ac:picMkLst>
        </pc:picChg>
        <pc:picChg chg="add del mod">
          <ac:chgData name="ivan terrile" userId="7e05e03c-3078-4183-9efa-1e0d318bad20" providerId="ADAL" clId="{3905382C-DAF7-40F7-820B-DC5B9AA5EFD7}" dt="2023-11-21T21:21:49.164" v="3104"/>
          <ac:picMkLst>
            <pc:docMk/>
            <pc:sldMk cId="4140170744" sldId="280"/>
            <ac:picMk id="30" creationId="{42CA4430-8C49-5AA6-A2EA-7325DC069DD0}"/>
          </ac:picMkLst>
        </pc:picChg>
        <pc:picChg chg="add del mod ord">
          <ac:chgData name="ivan terrile" userId="7e05e03c-3078-4183-9efa-1e0d318bad20" providerId="ADAL" clId="{3905382C-DAF7-40F7-820B-DC5B9AA5EFD7}" dt="2023-11-21T21:22:09.417" v="3105"/>
          <ac:picMkLst>
            <pc:docMk/>
            <pc:sldMk cId="4140170744" sldId="280"/>
            <ac:picMk id="33" creationId="{9937D607-5478-251B-E1EF-3CED0C50041E}"/>
          </ac:picMkLst>
        </pc:picChg>
        <pc:picChg chg="add del mod">
          <ac:chgData name="ivan terrile" userId="7e05e03c-3078-4183-9efa-1e0d318bad20" providerId="ADAL" clId="{3905382C-DAF7-40F7-820B-DC5B9AA5EFD7}" dt="2023-11-21T21:22:12.205" v="3107"/>
          <ac:picMkLst>
            <pc:docMk/>
            <pc:sldMk cId="4140170744" sldId="280"/>
            <ac:picMk id="34" creationId="{2FE81811-9643-A8A3-D7FA-C3ED85726D5C}"/>
          </ac:picMkLst>
        </pc:picChg>
        <pc:picChg chg="add del mod ord">
          <ac:chgData name="ivan terrile" userId="7e05e03c-3078-4183-9efa-1e0d318bad20" providerId="ADAL" clId="{3905382C-DAF7-40F7-820B-DC5B9AA5EFD7}" dt="2023-11-21T21:22:35.907" v="3108"/>
          <ac:picMkLst>
            <pc:docMk/>
            <pc:sldMk cId="4140170744" sldId="280"/>
            <ac:picMk id="37" creationId="{2F177D2E-D32B-3545-C0A2-E14349E55690}"/>
          </ac:picMkLst>
        </pc:picChg>
        <pc:picChg chg="add del mod">
          <ac:chgData name="ivan terrile" userId="7e05e03c-3078-4183-9efa-1e0d318bad20" providerId="ADAL" clId="{3905382C-DAF7-40F7-820B-DC5B9AA5EFD7}" dt="2023-11-21T21:22:39.825" v="3110"/>
          <ac:picMkLst>
            <pc:docMk/>
            <pc:sldMk cId="4140170744" sldId="280"/>
            <ac:picMk id="38" creationId="{6EDEE97A-D2D6-F714-905C-A0FE11D8DF4E}"/>
          </ac:picMkLst>
        </pc:picChg>
        <pc:picChg chg="add del mod ord">
          <ac:chgData name="ivan terrile" userId="7e05e03c-3078-4183-9efa-1e0d318bad20" providerId="ADAL" clId="{3905382C-DAF7-40F7-820B-DC5B9AA5EFD7}" dt="2023-11-21T21:23:26.002" v="3111"/>
          <ac:picMkLst>
            <pc:docMk/>
            <pc:sldMk cId="4140170744" sldId="280"/>
            <ac:picMk id="41" creationId="{8A35EDA3-68F6-C07B-B44F-9396E3BA22ED}"/>
          </ac:picMkLst>
        </pc:picChg>
        <pc:picChg chg="add del mod">
          <ac:chgData name="ivan terrile" userId="7e05e03c-3078-4183-9efa-1e0d318bad20" providerId="ADAL" clId="{3905382C-DAF7-40F7-820B-DC5B9AA5EFD7}" dt="2023-11-21T21:23:29.415" v="3113"/>
          <ac:picMkLst>
            <pc:docMk/>
            <pc:sldMk cId="4140170744" sldId="280"/>
            <ac:picMk id="42" creationId="{0C17A9D4-9B55-6FBF-6645-3446824969FF}"/>
          </ac:picMkLst>
        </pc:picChg>
        <pc:picChg chg="add del mod ord">
          <ac:chgData name="ivan terrile" userId="7e05e03c-3078-4183-9efa-1e0d318bad20" providerId="ADAL" clId="{3905382C-DAF7-40F7-820B-DC5B9AA5EFD7}" dt="2023-11-21T21:24:11.809" v="3114"/>
          <ac:picMkLst>
            <pc:docMk/>
            <pc:sldMk cId="4140170744" sldId="280"/>
            <ac:picMk id="45" creationId="{1A43D379-3C6E-2110-67A6-25F2CA21E574}"/>
          </ac:picMkLst>
        </pc:picChg>
        <pc:picChg chg="add del mod">
          <ac:chgData name="ivan terrile" userId="7e05e03c-3078-4183-9efa-1e0d318bad20" providerId="ADAL" clId="{3905382C-DAF7-40F7-820B-DC5B9AA5EFD7}" dt="2023-11-21T21:25:11.901" v="3116"/>
          <ac:picMkLst>
            <pc:docMk/>
            <pc:sldMk cId="4140170744" sldId="280"/>
            <ac:picMk id="46" creationId="{054917BB-BC2F-2620-DA18-6F6A36B17C59}"/>
          </ac:picMkLst>
        </pc:picChg>
        <pc:picChg chg="add del mod ord">
          <ac:chgData name="ivan terrile" userId="7e05e03c-3078-4183-9efa-1e0d318bad20" providerId="ADAL" clId="{3905382C-DAF7-40F7-820B-DC5B9AA5EFD7}" dt="2023-11-21T21:26:03.079" v="3117"/>
          <ac:picMkLst>
            <pc:docMk/>
            <pc:sldMk cId="4140170744" sldId="280"/>
            <ac:picMk id="51" creationId="{11E6D353-239D-B262-F442-E56DCF1E6A05}"/>
          </ac:picMkLst>
        </pc:picChg>
        <pc:picChg chg="add mod">
          <ac:chgData name="ivan terrile" userId="7e05e03c-3078-4183-9efa-1e0d318bad20" providerId="ADAL" clId="{3905382C-DAF7-40F7-820B-DC5B9AA5EFD7}" dt="2023-11-21T21:26:03.079" v="3117"/>
          <ac:picMkLst>
            <pc:docMk/>
            <pc:sldMk cId="4140170744" sldId="280"/>
            <ac:picMk id="52" creationId="{518E3F36-963D-0EAC-475E-0EE150E259F3}"/>
          </ac:picMkLst>
        </pc:picChg>
      </pc:sldChg>
      <pc:sldChg chg="addSp delSp modSp mod modTransition modAnim modNotesTx">
        <pc:chgData name="ivan terrile" userId="7e05e03c-3078-4183-9efa-1e0d318bad20" providerId="ADAL" clId="{3905382C-DAF7-40F7-820B-DC5B9AA5EFD7}" dt="2023-11-21T21:59:56.544" v="3259"/>
        <pc:sldMkLst>
          <pc:docMk/>
          <pc:sldMk cId="1583096158" sldId="283"/>
        </pc:sldMkLst>
        <pc:spChg chg="mod">
          <ac:chgData name="ivan terrile" userId="7e05e03c-3078-4183-9efa-1e0d318bad20" providerId="ADAL" clId="{3905382C-DAF7-40F7-820B-DC5B9AA5EFD7}" dt="2023-11-17T14:08:22.811" v="2666" actId="5793"/>
          <ac:spMkLst>
            <pc:docMk/>
            <pc:sldMk cId="1583096158" sldId="283"/>
            <ac:spMk id="2" creationId="{E74A7FCD-2D15-56D1-9DF2-E3D175D5262E}"/>
          </ac:spMkLst>
        </pc:spChg>
        <pc:picChg chg="add del mod">
          <ac:chgData name="ivan terrile" userId="7e05e03c-3078-4183-9efa-1e0d318bad20" providerId="ADAL" clId="{3905382C-DAF7-40F7-820B-DC5B9AA5EFD7}" dt="2023-11-21T21:47:30.522" v="3219"/>
          <ac:picMkLst>
            <pc:docMk/>
            <pc:sldMk cId="1583096158" sldId="283"/>
            <ac:picMk id="12" creationId="{59FFF53D-F281-8F33-00A0-2C6E6FE82238}"/>
          </ac:picMkLst>
        </pc:picChg>
        <pc:picChg chg="add del mod ord">
          <ac:chgData name="ivan terrile" userId="7e05e03c-3078-4183-9efa-1e0d318bad20" providerId="ADAL" clId="{3905382C-DAF7-40F7-820B-DC5B9AA5EFD7}" dt="2023-11-21T21:47:56.220" v="3220"/>
          <ac:picMkLst>
            <pc:docMk/>
            <pc:sldMk cId="1583096158" sldId="283"/>
            <ac:picMk id="15" creationId="{E7EEAFBA-6995-6613-ACD8-D224F7581745}"/>
          </ac:picMkLst>
        </pc:picChg>
        <pc:picChg chg="add del mod">
          <ac:chgData name="ivan terrile" userId="7e05e03c-3078-4183-9efa-1e0d318bad20" providerId="ADAL" clId="{3905382C-DAF7-40F7-820B-DC5B9AA5EFD7}" dt="2023-11-21T21:47:58.931" v="3222"/>
          <ac:picMkLst>
            <pc:docMk/>
            <pc:sldMk cId="1583096158" sldId="283"/>
            <ac:picMk id="16" creationId="{A1330527-CEE4-9A24-C6A1-C59CEB5E9D47}"/>
          </ac:picMkLst>
        </pc:picChg>
        <pc:picChg chg="add del mod ord">
          <ac:chgData name="ivan terrile" userId="7e05e03c-3078-4183-9efa-1e0d318bad20" providerId="ADAL" clId="{3905382C-DAF7-40F7-820B-DC5B9AA5EFD7}" dt="2023-11-21T21:48:14.051" v="3223"/>
          <ac:picMkLst>
            <pc:docMk/>
            <pc:sldMk cId="1583096158" sldId="283"/>
            <ac:picMk id="20" creationId="{93C866FB-8057-364B-5C3F-BDFFD0A19453}"/>
          </ac:picMkLst>
        </pc:picChg>
        <pc:picChg chg="add del mod">
          <ac:chgData name="ivan terrile" userId="7e05e03c-3078-4183-9efa-1e0d318bad20" providerId="ADAL" clId="{3905382C-DAF7-40F7-820B-DC5B9AA5EFD7}" dt="2023-11-21T21:50:35.035" v="3226"/>
          <ac:picMkLst>
            <pc:docMk/>
            <pc:sldMk cId="1583096158" sldId="283"/>
            <ac:picMk id="24" creationId="{D03F5D8D-30D9-13CA-0D56-EA39B7DA9406}"/>
          </ac:picMkLst>
        </pc:picChg>
        <pc:picChg chg="add del mod">
          <ac:chgData name="ivan terrile" userId="7e05e03c-3078-4183-9efa-1e0d318bad20" providerId="ADAL" clId="{3905382C-DAF7-40F7-820B-DC5B9AA5EFD7}" dt="2023-11-21T21:53:44.858" v="3243"/>
          <ac:picMkLst>
            <pc:docMk/>
            <pc:sldMk cId="1583096158" sldId="283"/>
            <ac:picMk id="25" creationId="{CD439C02-AA9C-DB86-FA6A-3727A0397DA8}"/>
          </ac:picMkLst>
        </pc:picChg>
        <pc:picChg chg="add del mod ord">
          <ac:chgData name="ivan terrile" userId="7e05e03c-3078-4183-9efa-1e0d318bad20" providerId="ADAL" clId="{3905382C-DAF7-40F7-820B-DC5B9AA5EFD7}" dt="2023-11-21T21:54:20.691" v="3244"/>
          <ac:picMkLst>
            <pc:docMk/>
            <pc:sldMk cId="1583096158" sldId="283"/>
            <ac:picMk id="29" creationId="{01126DDE-8390-50EC-8E99-CBE5838FB1A8}"/>
          </ac:picMkLst>
        </pc:picChg>
        <pc:picChg chg="add del mod">
          <ac:chgData name="ivan terrile" userId="7e05e03c-3078-4183-9efa-1e0d318bad20" providerId="ADAL" clId="{3905382C-DAF7-40F7-820B-DC5B9AA5EFD7}" dt="2023-11-21T21:54:23.216" v="3246"/>
          <ac:picMkLst>
            <pc:docMk/>
            <pc:sldMk cId="1583096158" sldId="283"/>
            <ac:picMk id="30" creationId="{9554018D-9E62-2439-2E45-2ACE053BAF5F}"/>
          </ac:picMkLst>
        </pc:picChg>
        <pc:picChg chg="add del mod ord">
          <ac:chgData name="ivan terrile" userId="7e05e03c-3078-4183-9efa-1e0d318bad20" providerId="ADAL" clId="{3905382C-DAF7-40F7-820B-DC5B9AA5EFD7}" dt="2023-11-21T21:54:34.177" v="3247"/>
          <ac:picMkLst>
            <pc:docMk/>
            <pc:sldMk cId="1583096158" sldId="283"/>
            <ac:picMk id="33" creationId="{E760A5D8-76FE-64A2-53CB-94BE7800FFCA}"/>
          </ac:picMkLst>
        </pc:picChg>
        <pc:picChg chg="add del mod">
          <ac:chgData name="ivan terrile" userId="7e05e03c-3078-4183-9efa-1e0d318bad20" providerId="ADAL" clId="{3905382C-DAF7-40F7-820B-DC5B9AA5EFD7}" dt="2023-11-21T21:54:36.673" v="3249"/>
          <ac:picMkLst>
            <pc:docMk/>
            <pc:sldMk cId="1583096158" sldId="283"/>
            <ac:picMk id="34" creationId="{33CDEA70-8A68-C7AD-4747-B2F20D49C346}"/>
          </ac:picMkLst>
        </pc:picChg>
        <pc:picChg chg="add del mod ord">
          <ac:chgData name="ivan terrile" userId="7e05e03c-3078-4183-9efa-1e0d318bad20" providerId="ADAL" clId="{3905382C-DAF7-40F7-820B-DC5B9AA5EFD7}" dt="2023-11-21T21:55:31.888" v="3250"/>
          <ac:picMkLst>
            <pc:docMk/>
            <pc:sldMk cId="1583096158" sldId="283"/>
            <ac:picMk id="37" creationId="{CE4C0002-9DA7-3BC8-9604-C64C2E8F7AFF}"/>
          </ac:picMkLst>
        </pc:picChg>
        <pc:picChg chg="add del mod">
          <ac:chgData name="ivan terrile" userId="7e05e03c-3078-4183-9efa-1e0d318bad20" providerId="ADAL" clId="{3905382C-DAF7-40F7-820B-DC5B9AA5EFD7}" dt="2023-11-21T21:56:18.538" v="3252"/>
          <ac:picMkLst>
            <pc:docMk/>
            <pc:sldMk cId="1583096158" sldId="283"/>
            <ac:picMk id="38" creationId="{7CCDF8B9-7E82-4727-82E0-50EEE7BA50FF}"/>
          </ac:picMkLst>
        </pc:picChg>
        <pc:picChg chg="add del mod ord">
          <ac:chgData name="ivan terrile" userId="7e05e03c-3078-4183-9efa-1e0d318bad20" providerId="ADAL" clId="{3905382C-DAF7-40F7-820B-DC5B9AA5EFD7}" dt="2023-11-21T21:57:05.355" v="3253"/>
          <ac:picMkLst>
            <pc:docMk/>
            <pc:sldMk cId="1583096158" sldId="283"/>
            <ac:picMk id="42" creationId="{1D56DA79-3024-413B-9149-489607EBA64E}"/>
          </ac:picMkLst>
        </pc:picChg>
        <pc:picChg chg="add del mod">
          <ac:chgData name="ivan terrile" userId="7e05e03c-3078-4183-9efa-1e0d318bad20" providerId="ADAL" clId="{3905382C-DAF7-40F7-820B-DC5B9AA5EFD7}" dt="2023-11-21T21:57:08.346" v="3255"/>
          <ac:picMkLst>
            <pc:docMk/>
            <pc:sldMk cId="1583096158" sldId="283"/>
            <ac:picMk id="43" creationId="{2A38F9AE-33E0-D3EE-65A1-E9A4983BE9DD}"/>
          </ac:picMkLst>
        </pc:picChg>
        <pc:picChg chg="add del mod ord">
          <ac:chgData name="ivan terrile" userId="7e05e03c-3078-4183-9efa-1e0d318bad20" providerId="ADAL" clId="{3905382C-DAF7-40F7-820B-DC5B9AA5EFD7}" dt="2023-11-21T21:58:33.162" v="3256"/>
          <ac:picMkLst>
            <pc:docMk/>
            <pc:sldMk cId="1583096158" sldId="283"/>
            <ac:picMk id="46" creationId="{B9E807EE-6D85-6B62-1F29-2961D6CB32D1}"/>
          </ac:picMkLst>
        </pc:picChg>
        <pc:picChg chg="add del mod">
          <ac:chgData name="ivan terrile" userId="7e05e03c-3078-4183-9efa-1e0d318bad20" providerId="ADAL" clId="{3905382C-DAF7-40F7-820B-DC5B9AA5EFD7}" dt="2023-11-21T21:59:56.544" v="3259"/>
          <ac:picMkLst>
            <pc:docMk/>
            <pc:sldMk cId="1583096158" sldId="283"/>
            <ac:picMk id="48" creationId="{262729D6-7BCB-9429-193D-03F0C92DBD13}"/>
          </ac:picMkLst>
        </pc:picChg>
        <pc:picChg chg="add mod">
          <ac:chgData name="ivan terrile" userId="7e05e03c-3078-4183-9efa-1e0d318bad20" providerId="ADAL" clId="{3905382C-DAF7-40F7-820B-DC5B9AA5EFD7}" dt="2023-11-21T21:59:56.544" v="3259"/>
          <ac:picMkLst>
            <pc:docMk/>
            <pc:sldMk cId="1583096158" sldId="283"/>
            <ac:picMk id="49" creationId="{F80008AB-55A4-695A-1F1F-20A75EE50D5F}"/>
          </ac:picMkLst>
        </pc:picChg>
      </pc:sldChg>
      <pc:sldChg chg="addSp delSp modSp mod modTransition modAnim modNotesTx">
        <pc:chgData name="ivan terrile" userId="7e05e03c-3078-4183-9efa-1e0d318bad20" providerId="ADAL" clId="{3905382C-DAF7-40F7-820B-DC5B9AA5EFD7}" dt="2023-11-21T22:15:37.539" v="3323"/>
        <pc:sldMkLst>
          <pc:docMk/>
          <pc:sldMk cId="4012691903" sldId="284"/>
        </pc:sldMkLst>
        <pc:spChg chg="mod">
          <ac:chgData name="ivan terrile" userId="7e05e03c-3078-4183-9efa-1e0d318bad20" providerId="ADAL" clId="{3905382C-DAF7-40F7-820B-DC5B9AA5EFD7}" dt="2023-11-17T14:08:35.036" v="2667" actId="1076"/>
          <ac:spMkLst>
            <pc:docMk/>
            <pc:sldMk cId="4012691903" sldId="284"/>
            <ac:spMk id="2" creationId="{56AA9FF2-871D-E121-CA19-C884548AF34C}"/>
          </ac:spMkLst>
        </pc:spChg>
        <pc:picChg chg="add del mod">
          <ac:chgData name="ivan terrile" userId="7e05e03c-3078-4183-9efa-1e0d318bad20" providerId="ADAL" clId="{3905382C-DAF7-40F7-820B-DC5B9AA5EFD7}" dt="2023-11-21T22:04:47.376" v="3263"/>
          <ac:picMkLst>
            <pc:docMk/>
            <pc:sldMk cId="4012691903" sldId="284"/>
            <ac:picMk id="14" creationId="{C422F94F-EF42-190C-8DB1-92635B49AF7D}"/>
          </ac:picMkLst>
        </pc:picChg>
        <pc:picChg chg="add del mod ord">
          <ac:chgData name="ivan terrile" userId="7e05e03c-3078-4183-9efa-1e0d318bad20" providerId="ADAL" clId="{3905382C-DAF7-40F7-820B-DC5B9AA5EFD7}" dt="2023-11-21T22:05:04.662" v="3264"/>
          <ac:picMkLst>
            <pc:docMk/>
            <pc:sldMk cId="4012691903" sldId="284"/>
            <ac:picMk id="17" creationId="{4EA50AB1-33CD-0CED-324B-40797D380D90}"/>
          </ac:picMkLst>
        </pc:picChg>
        <pc:picChg chg="add del mod">
          <ac:chgData name="ivan terrile" userId="7e05e03c-3078-4183-9efa-1e0d318bad20" providerId="ADAL" clId="{3905382C-DAF7-40F7-820B-DC5B9AA5EFD7}" dt="2023-11-21T22:05:09.163" v="3266"/>
          <ac:picMkLst>
            <pc:docMk/>
            <pc:sldMk cId="4012691903" sldId="284"/>
            <ac:picMk id="19" creationId="{9ED083B3-18CF-E7B3-3CFE-D30AA768893F}"/>
          </ac:picMkLst>
        </pc:picChg>
        <pc:picChg chg="add del mod ord">
          <ac:chgData name="ivan terrile" userId="7e05e03c-3078-4183-9efa-1e0d318bad20" providerId="ADAL" clId="{3905382C-DAF7-40F7-820B-DC5B9AA5EFD7}" dt="2023-11-21T22:05:24.985" v="3267"/>
          <ac:picMkLst>
            <pc:docMk/>
            <pc:sldMk cId="4012691903" sldId="284"/>
            <ac:picMk id="22" creationId="{0EF964A9-E6B7-AC28-6808-FBF765451E43}"/>
          </ac:picMkLst>
        </pc:picChg>
        <pc:picChg chg="add del mod">
          <ac:chgData name="ivan terrile" userId="7e05e03c-3078-4183-9efa-1e0d318bad20" providerId="ADAL" clId="{3905382C-DAF7-40F7-820B-DC5B9AA5EFD7}" dt="2023-11-21T22:05:29.230" v="3269"/>
          <ac:picMkLst>
            <pc:docMk/>
            <pc:sldMk cId="4012691903" sldId="284"/>
            <ac:picMk id="23" creationId="{7A026370-184A-5EA2-7394-726C78CFB4F5}"/>
          </ac:picMkLst>
        </pc:picChg>
        <pc:picChg chg="add del mod ord">
          <ac:chgData name="ivan terrile" userId="7e05e03c-3078-4183-9efa-1e0d318bad20" providerId="ADAL" clId="{3905382C-DAF7-40F7-820B-DC5B9AA5EFD7}" dt="2023-11-21T22:05:42.849" v="3270"/>
          <ac:picMkLst>
            <pc:docMk/>
            <pc:sldMk cId="4012691903" sldId="284"/>
            <ac:picMk id="26" creationId="{9E792DF2-B841-403A-5A61-D2E22BA03CCD}"/>
          </ac:picMkLst>
        </pc:picChg>
        <pc:picChg chg="add del mod">
          <ac:chgData name="ivan terrile" userId="7e05e03c-3078-4183-9efa-1e0d318bad20" providerId="ADAL" clId="{3905382C-DAF7-40F7-820B-DC5B9AA5EFD7}" dt="2023-11-21T22:05:51.831" v="3272"/>
          <ac:picMkLst>
            <pc:docMk/>
            <pc:sldMk cId="4012691903" sldId="284"/>
            <ac:picMk id="27" creationId="{38634B22-2F23-09C8-501A-FB4DB009E69D}"/>
          </ac:picMkLst>
        </pc:picChg>
        <pc:picChg chg="add del mod ord">
          <ac:chgData name="ivan terrile" userId="7e05e03c-3078-4183-9efa-1e0d318bad20" providerId="ADAL" clId="{3905382C-DAF7-40F7-820B-DC5B9AA5EFD7}" dt="2023-11-21T22:06:19.228" v="3273"/>
          <ac:picMkLst>
            <pc:docMk/>
            <pc:sldMk cId="4012691903" sldId="284"/>
            <ac:picMk id="30" creationId="{80AB2EBF-0FB3-FAFE-C012-7D0DAD809B53}"/>
          </ac:picMkLst>
        </pc:picChg>
        <pc:picChg chg="add del mod">
          <ac:chgData name="ivan terrile" userId="7e05e03c-3078-4183-9efa-1e0d318bad20" providerId="ADAL" clId="{3905382C-DAF7-40F7-820B-DC5B9AA5EFD7}" dt="2023-11-21T22:06:32.928" v="3276"/>
          <ac:picMkLst>
            <pc:docMk/>
            <pc:sldMk cId="4012691903" sldId="284"/>
            <ac:picMk id="31" creationId="{9D42B8AC-96F9-2AAD-C7A9-CFC81DC1C19D}"/>
          </ac:picMkLst>
        </pc:picChg>
        <pc:picChg chg="add del mod ord">
          <ac:chgData name="ivan terrile" userId="7e05e03c-3078-4183-9efa-1e0d318bad20" providerId="ADAL" clId="{3905382C-DAF7-40F7-820B-DC5B9AA5EFD7}" dt="2023-11-21T22:06:49.467" v="3277"/>
          <ac:picMkLst>
            <pc:docMk/>
            <pc:sldMk cId="4012691903" sldId="284"/>
            <ac:picMk id="35" creationId="{10F0925B-33A1-0938-FD54-EDC994CF022F}"/>
          </ac:picMkLst>
        </pc:picChg>
        <pc:picChg chg="add del mod">
          <ac:chgData name="ivan terrile" userId="7e05e03c-3078-4183-9efa-1e0d318bad20" providerId="ADAL" clId="{3905382C-DAF7-40F7-820B-DC5B9AA5EFD7}" dt="2023-11-21T22:06:52.017" v="3279"/>
          <ac:picMkLst>
            <pc:docMk/>
            <pc:sldMk cId="4012691903" sldId="284"/>
            <ac:picMk id="36" creationId="{99780FF6-C925-2A36-A25D-E194868064CD}"/>
          </ac:picMkLst>
        </pc:picChg>
        <pc:picChg chg="add del mod ord">
          <ac:chgData name="ivan terrile" userId="7e05e03c-3078-4183-9efa-1e0d318bad20" providerId="ADAL" clId="{3905382C-DAF7-40F7-820B-DC5B9AA5EFD7}" dt="2023-11-21T22:07:23.569" v="3280"/>
          <ac:picMkLst>
            <pc:docMk/>
            <pc:sldMk cId="4012691903" sldId="284"/>
            <ac:picMk id="39" creationId="{09D01B77-FBC1-9BD8-1D97-E1EB96BF70A5}"/>
          </ac:picMkLst>
        </pc:picChg>
        <pc:picChg chg="add del mod">
          <ac:chgData name="ivan terrile" userId="7e05e03c-3078-4183-9efa-1e0d318bad20" providerId="ADAL" clId="{3905382C-DAF7-40F7-820B-DC5B9AA5EFD7}" dt="2023-11-21T22:07:26.666" v="3282"/>
          <ac:picMkLst>
            <pc:docMk/>
            <pc:sldMk cId="4012691903" sldId="284"/>
            <ac:picMk id="40" creationId="{932A5E12-1FC5-38AC-F515-3C66208303A5}"/>
          </ac:picMkLst>
        </pc:picChg>
        <pc:picChg chg="add del mod ord">
          <ac:chgData name="ivan terrile" userId="7e05e03c-3078-4183-9efa-1e0d318bad20" providerId="ADAL" clId="{3905382C-DAF7-40F7-820B-DC5B9AA5EFD7}" dt="2023-11-21T22:08:07.871" v="3283"/>
          <ac:picMkLst>
            <pc:docMk/>
            <pc:sldMk cId="4012691903" sldId="284"/>
            <ac:picMk id="43" creationId="{81B8724D-F38D-32B4-2A1B-379AAAF27304}"/>
          </ac:picMkLst>
        </pc:picChg>
        <pc:picChg chg="add del mod">
          <ac:chgData name="ivan terrile" userId="7e05e03c-3078-4183-9efa-1e0d318bad20" providerId="ADAL" clId="{3905382C-DAF7-40F7-820B-DC5B9AA5EFD7}" dt="2023-11-21T22:09:13.163" v="3286"/>
          <ac:picMkLst>
            <pc:docMk/>
            <pc:sldMk cId="4012691903" sldId="284"/>
            <ac:picMk id="44" creationId="{39D577BE-8ECC-0776-E021-5B60D778684A}"/>
          </ac:picMkLst>
        </pc:picChg>
        <pc:picChg chg="add del mod ord">
          <ac:chgData name="ivan terrile" userId="7e05e03c-3078-4183-9efa-1e0d318bad20" providerId="ADAL" clId="{3905382C-DAF7-40F7-820B-DC5B9AA5EFD7}" dt="2023-11-21T22:09:25.065" v="3287"/>
          <ac:picMkLst>
            <pc:docMk/>
            <pc:sldMk cId="4012691903" sldId="284"/>
            <ac:picMk id="48" creationId="{05928674-F956-A7FB-7C38-E01A8272B23D}"/>
          </ac:picMkLst>
        </pc:picChg>
        <pc:picChg chg="add del mod">
          <ac:chgData name="ivan terrile" userId="7e05e03c-3078-4183-9efa-1e0d318bad20" providerId="ADAL" clId="{3905382C-DAF7-40F7-820B-DC5B9AA5EFD7}" dt="2023-11-21T22:09:27.324" v="3289"/>
          <ac:picMkLst>
            <pc:docMk/>
            <pc:sldMk cId="4012691903" sldId="284"/>
            <ac:picMk id="49" creationId="{F37DFB9D-3621-4094-422C-05D2D7976BB4}"/>
          </ac:picMkLst>
        </pc:picChg>
        <pc:picChg chg="add del mod ord">
          <ac:chgData name="ivan terrile" userId="7e05e03c-3078-4183-9efa-1e0d318bad20" providerId="ADAL" clId="{3905382C-DAF7-40F7-820B-DC5B9AA5EFD7}" dt="2023-11-21T22:10:00.509" v="3290"/>
          <ac:picMkLst>
            <pc:docMk/>
            <pc:sldMk cId="4012691903" sldId="284"/>
            <ac:picMk id="52" creationId="{0D106939-CE62-DB7D-5779-8800CE57D82C}"/>
          </ac:picMkLst>
        </pc:picChg>
        <pc:picChg chg="add del mod">
          <ac:chgData name="ivan terrile" userId="7e05e03c-3078-4183-9efa-1e0d318bad20" providerId="ADAL" clId="{3905382C-DAF7-40F7-820B-DC5B9AA5EFD7}" dt="2023-11-21T22:10:03.208" v="3292"/>
          <ac:picMkLst>
            <pc:docMk/>
            <pc:sldMk cId="4012691903" sldId="284"/>
            <ac:picMk id="53" creationId="{4D0B1A32-79D6-C2D5-4778-5484A4B65128}"/>
          </ac:picMkLst>
        </pc:picChg>
        <pc:picChg chg="add del mod ord">
          <ac:chgData name="ivan terrile" userId="7e05e03c-3078-4183-9efa-1e0d318bad20" providerId="ADAL" clId="{3905382C-DAF7-40F7-820B-DC5B9AA5EFD7}" dt="2023-11-21T22:10:49.496" v="3293"/>
          <ac:picMkLst>
            <pc:docMk/>
            <pc:sldMk cId="4012691903" sldId="284"/>
            <ac:picMk id="56" creationId="{9CBE1040-31CC-0B4D-A178-7072D3780C2F}"/>
          </ac:picMkLst>
        </pc:picChg>
        <pc:picChg chg="add del mod">
          <ac:chgData name="ivan terrile" userId="7e05e03c-3078-4183-9efa-1e0d318bad20" providerId="ADAL" clId="{3905382C-DAF7-40F7-820B-DC5B9AA5EFD7}" dt="2023-11-21T22:10:52.155" v="3295"/>
          <ac:picMkLst>
            <pc:docMk/>
            <pc:sldMk cId="4012691903" sldId="284"/>
            <ac:picMk id="57" creationId="{1F97E970-969D-58D7-71AE-8D5A331E8660}"/>
          </ac:picMkLst>
        </pc:picChg>
        <pc:picChg chg="add del mod ord">
          <ac:chgData name="ivan terrile" userId="7e05e03c-3078-4183-9efa-1e0d318bad20" providerId="ADAL" clId="{3905382C-DAF7-40F7-820B-DC5B9AA5EFD7}" dt="2023-11-21T22:11:27.517" v="3296"/>
          <ac:picMkLst>
            <pc:docMk/>
            <pc:sldMk cId="4012691903" sldId="284"/>
            <ac:picMk id="60" creationId="{E3A59E10-71F9-5213-C93D-A5368577938B}"/>
          </ac:picMkLst>
        </pc:picChg>
        <pc:picChg chg="add del mod">
          <ac:chgData name="ivan terrile" userId="7e05e03c-3078-4183-9efa-1e0d318bad20" providerId="ADAL" clId="{3905382C-DAF7-40F7-820B-DC5B9AA5EFD7}" dt="2023-11-21T22:11:31.392" v="3298"/>
          <ac:picMkLst>
            <pc:docMk/>
            <pc:sldMk cId="4012691903" sldId="284"/>
            <ac:picMk id="61" creationId="{C199F391-1B7C-A8AA-BD67-3DF5346654F7}"/>
          </ac:picMkLst>
        </pc:picChg>
        <pc:picChg chg="add del mod ord">
          <ac:chgData name="ivan terrile" userId="7e05e03c-3078-4183-9efa-1e0d318bad20" providerId="ADAL" clId="{3905382C-DAF7-40F7-820B-DC5B9AA5EFD7}" dt="2023-11-21T22:11:50.776" v="3299"/>
          <ac:picMkLst>
            <pc:docMk/>
            <pc:sldMk cId="4012691903" sldId="284"/>
            <ac:picMk id="64" creationId="{4C513799-3453-2E6F-E7FE-14FB603919A9}"/>
          </ac:picMkLst>
        </pc:picChg>
        <pc:picChg chg="add del mod">
          <ac:chgData name="ivan terrile" userId="7e05e03c-3078-4183-9efa-1e0d318bad20" providerId="ADAL" clId="{3905382C-DAF7-40F7-820B-DC5B9AA5EFD7}" dt="2023-11-21T22:11:53.158" v="3301"/>
          <ac:picMkLst>
            <pc:docMk/>
            <pc:sldMk cId="4012691903" sldId="284"/>
            <ac:picMk id="65" creationId="{A4B73877-E1DB-6C42-7BF7-700509AE7DA5}"/>
          </ac:picMkLst>
        </pc:picChg>
        <pc:picChg chg="add del mod ord">
          <ac:chgData name="ivan terrile" userId="7e05e03c-3078-4183-9efa-1e0d318bad20" providerId="ADAL" clId="{3905382C-DAF7-40F7-820B-DC5B9AA5EFD7}" dt="2023-11-21T22:12:05.953" v="3302"/>
          <ac:picMkLst>
            <pc:docMk/>
            <pc:sldMk cId="4012691903" sldId="284"/>
            <ac:picMk id="68" creationId="{724C9513-D082-3203-8CC7-78EA9C45A2E2}"/>
          </ac:picMkLst>
        </pc:picChg>
        <pc:picChg chg="add del mod">
          <ac:chgData name="ivan terrile" userId="7e05e03c-3078-4183-9efa-1e0d318bad20" providerId="ADAL" clId="{3905382C-DAF7-40F7-820B-DC5B9AA5EFD7}" dt="2023-11-21T22:12:08.709" v="3304"/>
          <ac:picMkLst>
            <pc:docMk/>
            <pc:sldMk cId="4012691903" sldId="284"/>
            <ac:picMk id="69" creationId="{AB525744-70BD-BBAF-EA8C-A129A51ED4EE}"/>
          </ac:picMkLst>
        </pc:picChg>
        <pc:picChg chg="add del mod ord">
          <ac:chgData name="ivan terrile" userId="7e05e03c-3078-4183-9efa-1e0d318bad20" providerId="ADAL" clId="{3905382C-DAF7-40F7-820B-DC5B9AA5EFD7}" dt="2023-11-21T22:12:26.578" v="3305"/>
          <ac:picMkLst>
            <pc:docMk/>
            <pc:sldMk cId="4012691903" sldId="284"/>
            <ac:picMk id="72" creationId="{FB590EBC-5AC1-8E7C-6BFA-B926FE915B8A}"/>
          </ac:picMkLst>
        </pc:picChg>
        <pc:picChg chg="add del mod">
          <ac:chgData name="ivan terrile" userId="7e05e03c-3078-4183-9efa-1e0d318bad20" providerId="ADAL" clId="{3905382C-DAF7-40F7-820B-DC5B9AA5EFD7}" dt="2023-11-21T22:12:29.162" v="3307"/>
          <ac:picMkLst>
            <pc:docMk/>
            <pc:sldMk cId="4012691903" sldId="284"/>
            <ac:picMk id="73" creationId="{24CABC91-4C2F-6F15-11A7-92FB819127F5}"/>
          </ac:picMkLst>
        </pc:picChg>
        <pc:picChg chg="add del mod ord">
          <ac:chgData name="ivan terrile" userId="7e05e03c-3078-4183-9efa-1e0d318bad20" providerId="ADAL" clId="{3905382C-DAF7-40F7-820B-DC5B9AA5EFD7}" dt="2023-11-21T22:13:02.714" v="3308"/>
          <ac:picMkLst>
            <pc:docMk/>
            <pc:sldMk cId="4012691903" sldId="284"/>
            <ac:picMk id="76" creationId="{5F4D8CC7-EE56-CE16-C791-E2C86FCC7834}"/>
          </ac:picMkLst>
        </pc:picChg>
        <pc:picChg chg="add del mod">
          <ac:chgData name="ivan terrile" userId="7e05e03c-3078-4183-9efa-1e0d318bad20" providerId="ADAL" clId="{3905382C-DAF7-40F7-820B-DC5B9AA5EFD7}" dt="2023-11-21T22:13:05.919" v="3310"/>
          <ac:picMkLst>
            <pc:docMk/>
            <pc:sldMk cId="4012691903" sldId="284"/>
            <ac:picMk id="77" creationId="{0C25D93D-9663-82C8-A653-21490E670955}"/>
          </ac:picMkLst>
        </pc:picChg>
        <pc:picChg chg="add del mod ord">
          <ac:chgData name="ivan terrile" userId="7e05e03c-3078-4183-9efa-1e0d318bad20" providerId="ADAL" clId="{3905382C-DAF7-40F7-820B-DC5B9AA5EFD7}" dt="2023-11-21T22:13:23.531" v="3311"/>
          <ac:picMkLst>
            <pc:docMk/>
            <pc:sldMk cId="4012691903" sldId="284"/>
            <ac:picMk id="80" creationId="{013E9EB2-B7E2-3671-3D53-3064517DCBA6}"/>
          </ac:picMkLst>
        </pc:picChg>
        <pc:picChg chg="add del mod">
          <ac:chgData name="ivan terrile" userId="7e05e03c-3078-4183-9efa-1e0d318bad20" providerId="ADAL" clId="{3905382C-DAF7-40F7-820B-DC5B9AA5EFD7}" dt="2023-11-21T22:13:26.414" v="3313"/>
          <ac:picMkLst>
            <pc:docMk/>
            <pc:sldMk cId="4012691903" sldId="284"/>
            <ac:picMk id="81" creationId="{18F5E7BC-413D-7E29-DCE8-4CE3C9319174}"/>
          </ac:picMkLst>
        </pc:picChg>
        <pc:picChg chg="add del mod ord">
          <ac:chgData name="ivan terrile" userId="7e05e03c-3078-4183-9efa-1e0d318bad20" providerId="ADAL" clId="{3905382C-DAF7-40F7-820B-DC5B9AA5EFD7}" dt="2023-11-21T22:13:41.567" v="3314"/>
          <ac:picMkLst>
            <pc:docMk/>
            <pc:sldMk cId="4012691903" sldId="284"/>
            <ac:picMk id="84" creationId="{3A298B20-44F7-C4E0-D4CD-9DA8EABFD55E}"/>
          </ac:picMkLst>
        </pc:picChg>
        <pc:picChg chg="add del mod">
          <ac:chgData name="ivan terrile" userId="7e05e03c-3078-4183-9efa-1e0d318bad20" providerId="ADAL" clId="{3905382C-DAF7-40F7-820B-DC5B9AA5EFD7}" dt="2023-11-21T22:13:44.162" v="3316"/>
          <ac:picMkLst>
            <pc:docMk/>
            <pc:sldMk cId="4012691903" sldId="284"/>
            <ac:picMk id="85" creationId="{873FA967-99AF-3E65-6955-48030F60FF70}"/>
          </ac:picMkLst>
        </pc:picChg>
        <pc:picChg chg="add del mod ord">
          <ac:chgData name="ivan terrile" userId="7e05e03c-3078-4183-9efa-1e0d318bad20" providerId="ADAL" clId="{3905382C-DAF7-40F7-820B-DC5B9AA5EFD7}" dt="2023-11-21T22:14:28.453" v="3317"/>
          <ac:picMkLst>
            <pc:docMk/>
            <pc:sldMk cId="4012691903" sldId="284"/>
            <ac:picMk id="88" creationId="{220A5713-EB9D-B0CC-77FF-DFD1E5C9BC56}"/>
          </ac:picMkLst>
        </pc:picChg>
        <pc:picChg chg="add del mod">
          <ac:chgData name="ivan terrile" userId="7e05e03c-3078-4183-9efa-1e0d318bad20" providerId="ADAL" clId="{3905382C-DAF7-40F7-820B-DC5B9AA5EFD7}" dt="2023-11-21T22:14:31.235" v="3319"/>
          <ac:picMkLst>
            <pc:docMk/>
            <pc:sldMk cId="4012691903" sldId="284"/>
            <ac:picMk id="89" creationId="{6DEA15FE-3A9F-D96C-9CF2-9AFCE17C0E83}"/>
          </ac:picMkLst>
        </pc:picChg>
        <pc:picChg chg="add del mod ord">
          <ac:chgData name="ivan terrile" userId="7e05e03c-3078-4183-9efa-1e0d318bad20" providerId="ADAL" clId="{3905382C-DAF7-40F7-820B-DC5B9AA5EFD7}" dt="2023-11-21T22:14:47.122" v="3320"/>
          <ac:picMkLst>
            <pc:docMk/>
            <pc:sldMk cId="4012691903" sldId="284"/>
            <ac:picMk id="92" creationId="{7403DFAD-6687-E786-A540-8B9FF939CA91}"/>
          </ac:picMkLst>
        </pc:picChg>
        <pc:picChg chg="add del mod">
          <ac:chgData name="ivan terrile" userId="7e05e03c-3078-4183-9efa-1e0d318bad20" providerId="ADAL" clId="{3905382C-DAF7-40F7-820B-DC5B9AA5EFD7}" dt="2023-11-21T22:14:49.980" v="3322"/>
          <ac:picMkLst>
            <pc:docMk/>
            <pc:sldMk cId="4012691903" sldId="284"/>
            <ac:picMk id="93" creationId="{821B7830-5211-1269-BACE-E81A81C09B6C}"/>
          </ac:picMkLst>
        </pc:picChg>
        <pc:picChg chg="add del mod ord">
          <ac:chgData name="ivan terrile" userId="7e05e03c-3078-4183-9efa-1e0d318bad20" providerId="ADAL" clId="{3905382C-DAF7-40F7-820B-DC5B9AA5EFD7}" dt="2023-11-21T22:15:37.539" v="3323"/>
          <ac:picMkLst>
            <pc:docMk/>
            <pc:sldMk cId="4012691903" sldId="284"/>
            <ac:picMk id="96" creationId="{69C39547-97F4-2439-E659-2741AAA188CC}"/>
          </ac:picMkLst>
        </pc:picChg>
        <pc:picChg chg="add mod">
          <ac:chgData name="ivan terrile" userId="7e05e03c-3078-4183-9efa-1e0d318bad20" providerId="ADAL" clId="{3905382C-DAF7-40F7-820B-DC5B9AA5EFD7}" dt="2023-11-21T22:15:37.539" v="3323"/>
          <ac:picMkLst>
            <pc:docMk/>
            <pc:sldMk cId="4012691903" sldId="284"/>
            <ac:picMk id="97" creationId="{99ABA03A-32E4-9D81-C44A-ECDAD1036E2E}"/>
          </ac:picMkLst>
        </pc:picChg>
      </pc:sldChg>
      <pc:sldChg chg="addSp delSp modSp mod modTransition modAnim modNotesTx">
        <pc:chgData name="ivan terrile" userId="7e05e03c-3078-4183-9efa-1e0d318bad20" providerId="ADAL" clId="{3905382C-DAF7-40F7-820B-DC5B9AA5EFD7}" dt="2023-11-21T21:46:17.511" v="3216"/>
        <pc:sldMkLst>
          <pc:docMk/>
          <pc:sldMk cId="3370789934" sldId="285"/>
        </pc:sldMkLst>
        <pc:spChg chg="mod">
          <ac:chgData name="ivan terrile" userId="7e05e03c-3078-4183-9efa-1e0d318bad20" providerId="ADAL" clId="{3905382C-DAF7-40F7-820B-DC5B9AA5EFD7}" dt="2023-11-17T14:08:08.038" v="2664" actId="1076"/>
          <ac:spMkLst>
            <pc:docMk/>
            <pc:sldMk cId="3370789934" sldId="285"/>
            <ac:spMk id="5" creationId="{5432C881-C7BD-08EE-BB43-9400DC8E762B}"/>
          </ac:spMkLst>
        </pc:spChg>
        <pc:picChg chg="add del mod">
          <ac:chgData name="ivan terrile" userId="7e05e03c-3078-4183-9efa-1e0d318bad20" providerId="ADAL" clId="{3905382C-DAF7-40F7-820B-DC5B9AA5EFD7}" dt="2023-11-21T21:39:41.565" v="3169"/>
          <ac:picMkLst>
            <pc:docMk/>
            <pc:sldMk cId="3370789934" sldId="285"/>
            <ac:picMk id="16" creationId="{681632BF-A3A2-9F2C-FE39-F881C9D8D745}"/>
          </ac:picMkLst>
        </pc:picChg>
        <pc:picChg chg="add del mod ord">
          <ac:chgData name="ivan terrile" userId="7e05e03c-3078-4183-9efa-1e0d318bad20" providerId="ADAL" clId="{3905382C-DAF7-40F7-820B-DC5B9AA5EFD7}" dt="2023-11-21T21:40:00.999" v="3170"/>
          <ac:picMkLst>
            <pc:docMk/>
            <pc:sldMk cId="3370789934" sldId="285"/>
            <ac:picMk id="21" creationId="{A10FDCAA-8519-45E9-4A6D-C54D811D89D0}"/>
          </ac:picMkLst>
        </pc:picChg>
        <pc:picChg chg="add del mod">
          <ac:chgData name="ivan terrile" userId="7e05e03c-3078-4183-9efa-1e0d318bad20" providerId="ADAL" clId="{3905382C-DAF7-40F7-820B-DC5B9AA5EFD7}" dt="2023-11-21T21:40:07" v="3172"/>
          <ac:picMkLst>
            <pc:docMk/>
            <pc:sldMk cId="3370789934" sldId="285"/>
            <ac:picMk id="22" creationId="{97229709-4C4B-2CB4-2328-3C73784D43B9}"/>
          </ac:picMkLst>
        </pc:picChg>
        <pc:picChg chg="add del mod ord">
          <ac:chgData name="ivan terrile" userId="7e05e03c-3078-4183-9efa-1e0d318bad20" providerId="ADAL" clId="{3905382C-DAF7-40F7-820B-DC5B9AA5EFD7}" dt="2023-11-21T21:40:49.920" v="3173"/>
          <ac:picMkLst>
            <pc:docMk/>
            <pc:sldMk cId="3370789934" sldId="285"/>
            <ac:picMk id="25" creationId="{B29E437D-CEF0-A6A0-28A3-5FF0EC41FD1B}"/>
          </ac:picMkLst>
        </pc:picChg>
        <pc:picChg chg="add del mod">
          <ac:chgData name="ivan terrile" userId="7e05e03c-3078-4183-9efa-1e0d318bad20" providerId="ADAL" clId="{3905382C-DAF7-40F7-820B-DC5B9AA5EFD7}" dt="2023-11-21T21:41:03.189" v="3179"/>
          <ac:picMkLst>
            <pc:docMk/>
            <pc:sldMk cId="3370789934" sldId="285"/>
            <ac:picMk id="26" creationId="{5B0D6619-F21A-E0E6-F571-3E60C1CAA317}"/>
          </ac:picMkLst>
        </pc:picChg>
        <pc:picChg chg="add del mod ord">
          <ac:chgData name="ivan terrile" userId="7e05e03c-3078-4183-9efa-1e0d318bad20" providerId="ADAL" clId="{3905382C-DAF7-40F7-820B-DC5B9AA5EFD7}" dt="2023-11-21T21:41:18.568" v="3180"/>
          <ac:picMkLst>
            <pc:docMk/>
            <pc:sldMk cId="3370789934" sldId="285"/>
            <ac:picMk id="30" creationId="{5462BACB-5732-1FFA-7397-2797363E012E}"/>
          </ac:picMkLst>
        </pc:picChg>
        <pc:picChg chg="add del mod">
          <ac:chgData name="ivan terrile" userId="7e05e03c-3078-4183-9efa-1e0d318bad20" providerId="ADAL" clId="{3905382C-DAF7-40F7-820B-DC5B9AA5EFD7}" dt="2023-11-21T21:41:20.795" v="3182"/>
          <ac:picMkLst>
            <pc:docMk/>
            <pc:sldMk cId="3370789934" sldId="285"/>
            <ac:picMk id="31" creationId="{8AAF5B7C-2978-9E53-E2FE-3033804AFFBD}"/>
          </ac:picMkLst>
        </pc:picChg>
        <pc:picChg chg="add del mod ord">
          <ac:chgData name="ivan terrile" userId="7e05e03c-3078-4183-9efa-1e0d318bad20" providerId="ADAL" clId="{3905382C-DAF7-40F7-820B-DC5B9AA5EFD7}" dt="2023-11-21T21:41:53.915" v="3183"/>
          <ac:picMkLst>
            <pc:docMk/>
            <pc:sldMk cId="3370789934" sldId="285"/>
            <ac:picMk id="34" creationId="{C4C4B92F-A1BE-1570-6C24-5DD9BC4F4EBF}"/>
          </ac:picMkLst>
        </pc:picChg>
        <pc:picChg chg="add del mod">
          <ac:chgData name="ivan terrile" userId="7e05e03c-3078-4183-9efa-1e0d318bad20" providerId="ADAL" clId="{3905382C-DAF7-40F7-820B-DC5B9AA5EFD7}" dt="2023-11-21T21:41:57.351" v="3185"/>
          <ac:picMkLst>
            <pc:docMk/>
            <pc:sldMk cId="3370789934" sldId="285"/>
            <ac:picMk id="35" creationId="{393BD73A-5755-47FC-A79C-F31167C742DA}"/>
          </ac:picMkLst>
        </pc:picChg>
        <pc:picChg chg="add del mod ord">
          <ac:chgData name="ivan terrile" userId="7e05e03c-3078-4183-9efa-1e0d318bad20" providerId="ADAL" clId="{3905382C-DAF7-40F7-820B-DC5B9AA5EFD7}" dt="2023-11-21T21:42:36.372" v="3186"/>
          <ac:picMkLst>
            <pc:docMk/>
            <pc:sldMk cId="3370789934" sldId="285"/>
            <ac:picMk id="38" creationId="{AA0A21FF-0CA0-B542-B830-F33EABBD84C6}"/>
          </ac:picMkLst>
        </pc:picChg>
        <pc:picChg chg="add del mod">
          <ac:chgData name="ivan terrile" userId="7e05e03c-3078-4183-9efa-1e0d318bad20" providerId="ADAL" clId="{3905382C-DAF7-40F7-820B-DC5B9AA5EFD7}" dt="2023-11-21T21:43:07.557" v="3188"/>
          <ac:picMkLst>
            <pc:docMk/>
            <pc:sldMk cId="3370789934" sldId="285"/>
            <ac:picMk id="39" creationId="{73286DAA-840F-BA05-0106-BD584DE3432F}"/>
          </ac:picMkLst>
        </pc:picChg>
        <pc:picChg chg="add del mod ord">
          <ac:chgData name="ivan terrile" userId="7e05e03c-3078-4183-9efa-1e0d318bad20" providerId="ADAL" clId="{3905382C-DAF7-40F7-820B-DC5B9AA5EFD7}" dt="2023-11-21T21:43:52.684" v="3189"/>
          <ac:picMkLst>
            <pc:docMk/>
            <pc:sldMk cId="3370789934" sldId="285"/>
            <ac:picMk id="43" creationId="{BB33CD51-5394-8B0F-4779-6125FB7F4844}"/>
          </ac:picMkLst>
        </pc:picChg>
        <pc:picChg chg="add del mod">
          <ac:chgData name="ivan terrile" userId="7e05e03c-3078-4183-9efa-1e0d318bad20" providerId="ADAL" clId="{3905382C-DAF7-40F7-820B-DC5B9AA5EFD7}" dt="2023-11-21T21:44:52.739" v="3209"/>
          <ac:picMkLst>
            <pc:docMk/>
            <pc:sldMk cId="3370789934" sldId="285"/>
            <ac:picMk id="44" creationId="{C2114720-8B92-3527-116E-F52288E89C0B}"/>
          </ac:picMkLst>
        </pc:picChg>
        <pc:picChg chg="add del mod ord">
          <ac:chgData name="ivan terrile" userId="7e05e03c-3078-4183-9efa-1e0d318bad20" providerId="ADAL" clId="{3905382C-DAF7-40F7-820B-DC5B9AA5EFD7}" dt="2023-11-21T21:45:07.507" v="3210"/>
          <ac:picMkLst>
            <pc:docMk/>
            <pc:sldMk cId="3370789934" sldId="285"/>
            <ac:picMk id="48" creationId="{F12B5499-D285-0A8F-C333-DB014E848332}"/>
          </ac:picMkLst>
        </pc:picChg>
        <pc:picChg chg="add del mod">
          <ac:chgData name="ivan terrile" userId="7e05e03c-3078-4183-9efa-1e0d318bad20" providerId="ADAL" clId="{3905382C-DAF7-40F7-820B-DC5B9AA5EFD7}" dt="2023-11-21T21:45:10.946" v="3212"/>
          <ac:picMkLst>
            <pc:docMk/>
            <pc:sldMk cId="3370789934" sldId="285"/>
            <ac:picMk id="49" creationId="{0BD16A90-4CBE-B239-45D7-EC111ED8CAB6}"/>
          </ac:picMkLst>
        </pc:picChg>
        <pc:picChg chg="add del mod ord">
          <ac:chgData name="ivan terrile" userId="7e05e03c-3078-4183-9efa-1e0d318bad20" providerId="ADAL" clId="{3905382C-DAF7-40F7-820B-DC5B9AA5EFD7}" dt="2023-11-21T21:45:32.619" v="3213"/>
          <ac:picMkLst>
            <pc:docMk/>
            <pc:sldMk cId="3370789934" sldId="285"/>
            <ac:picMk id="52" creationId="{8A9729EC-6D4E-7C87-9A55-FA80C6E89193}"/>
          </ac:picMkLst>
        </pc:picChg>
        <pc:picChg chg="add del mod">
          <ac:chgData name="ivan terrile" userId="7e05e03c-3078-4183-9efa-1e0d318bad20" providerId="ADAL" clId="{3905382C-DAF7-40F7-820B-DC5B9AA5EFD7}" dt="2023-11-21T21:45:35.694" v="3215"/>
          <ac:picMkLst>
            <pc:docMk/>
            <pc:sldMk cId="3370789934" sldId="285"/>
            <ac:picMk id="53" creationId="{21AC1C9E-A18C-F83E-66FF-6DA764742EB3}"/>
          </ac:picMkLst>
        </pc:picChg>
        <pc:picChg chg="add del mod ord">
          <ac:chgData name="ivan terrile" userId="7e05e03c-3078-4183-9efa-1e0d318bad20" providerId="ADAL" clId="{3905382C-DAF7-40F7-820B-DC5B9AA5EFD7}" dt="2023-11-21T21:46:17.511" v="3216"/>
          <ac:picMkLst>
            <pc:docMk/>
            <pc:sldMk cId="3370789934" sldId="285"/>
            <ac:picMk id="56" creationId="{2C8351A4-7C5B-DFBC-F0E7-E59AFE35F416}"/>
          </ac:picMkLst>
        </pc:picChg>
        <pc:picChg chg="add mod">
          <ac:chgData name="ivan terrile" userId="7e05e03c-3078-4183-9efa-1e0d318bad20" providerId="ADAL" clId="{3905382C-DAF7-40F7-820B-DC5B9AA5EFD7}" dt="2023-11-21T21:46:17.511" v="3216"/>
          <ac:picMkLst>
            <pc:docMk/>
            <pc:sldMk cId="3370789934" sldId="285"/>
            <ac:picMk id="57" creationId="{831E80DD-F805-8468-7B83-0F1053DFF486}"/>
          </ac:picMkLst>
        </pc:picChg>
      </pc:sldChg>
      <pc:sldChg chg="modSp mod">
        <pc:chgData name="ivan terrile" userId="7e05e03c-3078-4183-9efa-1e0d318bad20" providerId="ADAL" clId="{3905382C-DAF7-40F7-820B-DC5B9AA5EFD7}" dt="2023-11-17T14:33:48.821" v="2756" actId="20577"/>
        <pc:sldMkLst>
          <pc:docMk/>
          <pc:sldMk cId="2508649956" sldId="286"/>
        </pc:sldMkLst>
        <pc:spChg chg="mod">
          <ac:chgData name="ivan terrile" userId="7e05e03c-3078-4183-9efa-1e0d318bad20" providerId="ADAL" clId="{3905382C-DAF7-40F7-820B-DC5B9AA5EFD7}" dt="2023-11-17T14:33:48.821" v="2756" actId="20577"/>
          <ac:spMkLst>
            <pc:docMk/>
            <pc:sldMk cId="2508649956" sldId="286"/>
            <ac:spMk id="6" creationId="{65F0FD16-5066-AD07-8235-07AF12013EAA}"/>
          </ac:spMkLst>
        </pc:spChg>
        <pc:spChg chg="mod">
          <ac:chgData name="ivan terrile" userId="7e05e03c-3078-4183-9efa-1e0d318bad20" providerId="ADAL" clId="{3905382C-DAF7-40F7-820B-DC5B9AA5EFD7}" dt="2023-11-17T13:02:57.998" v="2178" actId="113"/>
          <ac:spMkLst>
            <pc:docMk/>
            <pc:sldMk cId="2508649956" sldId="286"/>
            <ac:spMk id="7" creationId="{01E7A568-35F1-C91D-C1BD-9ECC8027790C}"/>
          </ac:spMkLst>
        </pc:spChg>
        <pc:grpChg chg="mod">
          <ac:chgData name="ivan terrile" userId="7e05e03c-3078-4183-9efa-1e0d318bad20" providerId="ADAL" clId="{3905382C-DAF7-40F7-820B-DC5B9AA5EFD7}" dt="2023-11-17T14:09:11.033" v="2670" actId="1076"/>
          <ac:grpSpMkLst>
            <pc:docMk/>
            <pc:sldMk cId="2508649956" sldId="286"/>
            <ac:grpSpMk id="3" creationId="{B0D53008-1973-0B25-597F-EC6A21816889}"/>
          </ac:grpSpMkLst>
        </pc:grpChg>
      </pc:sldChg>
      <pc:sldChg chg="addSp modSp mod">
        <pc:chgData name="ivan terrile" userId="7e05e03c-3078-4183-9efa-1e0d318bad20" providerId="ADAL" clId="{3905382C-DAF7-40F7-820B-DC5B9AA5EFD7}" dt="2023-11-17T14:33:34.129" v="2754" actId="20577"/>
        <pc:sldMkLst>
          <pc:docMk/>
          <pc:sldMk cId="3458244716" sldId="287"/>
        </pc:sldMkLst>
        <pc:spChg chg="mod">
          <ac:chgData name="ivan terrile" userId="7e05e03c-3078-4183-9efa-1e0d318bad20" providerId="ADAL" clId="{3905382C-DAF7-40F7-820B-DC5B9AA5EFD7}" dt="2023-11-17T14:33:34.129" v="2754" actId="20577"/>
          <ac:spMkLst>
            <pc:docMk/>
            <pc:sldMk cId="3458244716" sldId="287"/>
            <ac:spMk id="9" creationId="{8CA0D1F9-BE3B-896A-7082-8EC88503D940}"/>
          </ac:spMkLst>
        </pc:spChg>
        <pc:spChg chg="mod">
          <ac:chgData name="ivan terrile" userId="7e05e03c-3078-4183-9efa-1e0d318bad20" providerId="ADAL" clId="{3905382C-DAF7-40F7-820B-DC5B9AA5EFD7}" dt="2023-11-17T13:39:58.429" v="2579" actId="1076"/>
          <ac:spMkLst>
            <pc:docMk/>
            <pc:sldMk cId="3458244716" sldId="287"/>
            <ac:spMk id="31" creationId="{F671E797-80A4-79CB-DE95-9F158AB3D81E}"/>
          </ac:spMkLst>
        </pc:spChg>
        <pc:spChg chg="mod">
          <ac:chgData name="ivan terrile" userId="7e05e03c-3078-4183-9efa-1e0d318bad20" providerId="ADAL" clId="{3905382C-DAF7-40F7-820B-DC5B9AA5EFD7}" dt="2023-11-17T13:39:46.977" v="2577" actId="1076"/>
          <ac:spMkLst>
            <pc:docMk/>
            <pc:sldMk cId="3458244716" sldId="287"/>
            <ac:spMk id="32" creationId="{959C2030-0A40-137A-0E45-5090CFD7FA47}"/>
          </ac:spMkLst>
        </pc:spChg>
        <pc:spChg chg="mod">
          <ac:chgData name="ivan terrile" userId="7e05e03c-3078-4183-9efa-1e0d318bad20" providerId="ADAL" clId="{3905382C-DAF7-40F7-820B-DC5B9AA5EFD7}" dt="2023-11-17T13:39:39.465" v="2575" actId="1076"/>
          <ac:spMkLst>
            <pc:docMk/>
            <pc:sldMk cId="3458244716" sldId="287"/>
            <ac:spMk id="33" creationId="{10630F3B-41D5-1410-794B-1126F81AA3B7}"/>
          </ac:spMkLst>
        </pc:spChg>
        <pc:spChg chg="mod">
          <ac:chgData name="ivan terrile" userId="7e05e03c-3078-4183-9efa-1e0d318bad20" providerId="ADAL" clId="{3905382C-DAF7-40F7-820B-DC5B9AA5EFD7}" dt="2023-11-17T14:03:20.946" v="2630" actId="113"/>
          <ac:spMkLst>
            <pc:docMk/>
            <pc:sldMk cId="3458244716" sldId="287"/>
            <ac:spMk id="34" creationId="{A41D74F5-E19C-7D5C-4371-45955C435A9B}"/>
          </ac:spMkLst>
        </pc:spChg>
        <pc:grpChg chg="mod">
          <ac:chgData name="ivan terrile" userId="7e05e03c-3078-4183-9efa-1e0d318bad20" providerId="ADAL" clId="{3905382C-DAF7-40F7-820B-DC5B9AA5EFD7}" dt="2023-11-17T13:38:45.649" v="2571" actId="1076"/>
          <ac:grpSpMkLst>
            <pc:docMk/>
            <pc:sldMk cId="3458244716" sldId="287"/>
            <ac:grpSpMk id="38" creationId="{610E90F6-6888-B4E6-0D09-46D67619B592}"/>
          </ac:grpSpMkLst>
        </pc:grpChg>
        <pc:picChg chg="mod">
          <ac:chgData name="ivan terrile" userId="7e05e03c-3078-4183-9efa-1e0d318bad20" providerId="ADAL" clId="{3905382C-DAF7-40F7-820B-DC5B9AA5EFD7}" dt="2023-11-17T13:46:43.596" v="2600" actId="1076"/>
          <ac:picMkLst>
            <pc:docMk/>
            <pc:sldMk cId="3458244716" sldId="287"/>
            <ac:picMk id="2" creationId="{A6A1F43C-0E4F-545E-E1AD-5B8DBC284883}"/>
          </ac:picMkLst>
        </pc:picChg>
        <pc:picChg chg="mod">
          <ac:chgData name="ivan terrile" userId="7e05e03c-3078-4183-9efa-1e0d318bad20" providerId="ADAL" clId="{3905382C-DAF7-40F7-820B-DC5B9AA5EFD7}" dt="2023-11-17T13:46:50.926" v="2601" actId="1076"/>
          <ac:picMkLst>
            <pc:docMk/>
            <pc:sldMk cId="3458244716" sldId="287"/>
            <ac:picMk id="3" creationId="{12B4A911-0CE6-3ED8-004E-E4BFDCF006CF}"/>
          </ac:picMkLst>
        </pc:picChg>
        <pc:cxnChg chg="add mod">
          <ac:chgData name="ivan terrile" userId="7e05e03c-3078-4183-9efa-1e0d318bad20" providerId="ADAL" clId="{3905382C-DAF7-40F7-820B-DC5B9AA5EFD7}" dt="2023-11-17T13:47:23.628" v="2609" actId="14100"/>
          <ac:cxnSpMkLst>
            <pc:docMk/>
            <pc:sldMk cId="3458244716" sldId="287"/>
            <ac:cxnSpMk id="7" creationId="{8B2937AD-91EB-92AB-1E9F-3FC6F31AAACB}"/>
          </ac:cxnSpMkLst>
        </pc:cxnChg>
        <pc:cxnChg chg="add mod">
          <ac:chgData name="ivan terrile" userId="7e05e03c-3078-4183-9efa-1e0d318bad20" providerId="ADAL" clId="{3905382C-DAF7-40F7-820B-DC5B9AA5EFD7}" dt="2023-11-17T13:47:11.138" v="2606" actId="14100"/>
          <ac:cxnSpMkLst>
            <pc:docMk/>
            <pc:sldMk cId="3458244716" sldId="287"/>
            <ac:cxnSpMk id="8" creationId="{05C36739-F143-4840-3C45-F76D53FC8BF0}"/>
          </ac:cxnSpMkLst>
        </pc:cxnChg>
        <pc:cxnChg chg="mod">
          <ac:chgData name="ivan terrile" userId="7e05e03c-3078-4183-9efa-1e0d318bad20" providerId="ADAL" clId="{3905382C-DAF7-40F7-820B-DC5B9AA5EFD7}" dt="2023-11-17T14:09:39.801" v="2673" actId="14100"/>
          <ac:cxnSpMkLst>
            <pc:docMk/>
            <pc:sldMk cId="3458244716" sldId="287"/>
            <ac:cxnSpMk id="14" creationId="{A33334BF-F435-894B-E645-7C6E74588DCD}"/>
          </ac:cxnSpMkLst>
        </pc:cxnChg>
        <pc:cxnChg chg="mod">
          <ac:chgData name="ivan terrile" userId="7e05e03c-3078-4183-9efa-1e0d318bad20" providerId="ADAL" clId="{3905382C-DAF7-40F7-820B-DC5B9AA5EFD7}" dt="2023-11-17T14:09:34.348" v="2672" actId="14100"/>
          <ac:cxnSpMkLst>
            <pc:docMk/>
            <pc:sldMk cId="3458244716" sldId="287"/>
            <ac:cxnSpMk id="20" creationId="{C8FC6E59-05CB-247E-4595-A8FE44375A58}"/>
          </ac:cxnSpMkLst>
        </pc:cxnChg>
        <pc:cxnChg chg="mod">
          <ac:chgData name="ivan terrile" userId="7e05e03c-3078-4183-9efa-1e0d318bad20" providerId="ADAL" clId="{3905382C-DAF7-40F7-820B-DC5B9AA5EFD7}" dt="2023-11-17T13:38:58.144" v="2574" actId="14100"/>
          <ac:cxnSpMkLst>
            <pc:docMk/>
            <pc:sldMk cId="3458244716" sldId="287"/>
            <ac:cxnSpMk id="22" creationId="{D0C09034-E9A2-1C04-3083-EDBE7825436B}"/>
          </ac:cxnSpMkLst>
        </pc:cxnChg>
        <pc:cxnChg chg="mod">
          <ac:chgData name="ivan terrile" userId="7e05e03c-3078-4183-9efa-1e0d318bad20" providerId="ADAL" clId="{3905382C-DAF7-40F7-820B-DC5B9AA5EFD7}" dt="2023-11-17T13:38:54.748" v="2573" actId="14100"/>
          <ac:cxnSpMkLst>
            <pc:docMk/>
            <pc:sldMk cId="3458244716" sldId="287"/>
            <ac:cxnSpMk id="27" creationId="{D08DBBEF-825A-0A93-691C-16F4461BBB44}"/>
          </ac:cxnSpMkLst>
        </pc:cxnChg>
      </pc:sldChg>
      <pc:sldChg chg="addSp delSp modSp mod">
        <pc:chgData name="ivan terrile" userId="7e05e03c-3078-4183-9efa-1e0d318bad20" providerId="ADAL" clId="{3905382C-DAF7-40F7-820B-DC5B9AA5EFD7}" dt="2023-11-17T14:35:16.878" v="2770" actId="1076"/>
        <pc:sldMkLst>
          <pc:docMk/>
          <pc:sldMk cId="3748052513" sldId="289"/>
        </pc:sldMkLst>
        <pc:spChg chg="mod">
          <ac:chgData name="ivan terrile" userId="7e05e03c-3078-4183-9efa-1e0d318bad20" providerId="ADAL" clId="{3905382C-DAF7-40F7-820B-DC5B9AA5EFD7}" dt="2023-11-17T14:35:01.230" v="2767" actId="20577"/>
          <ac:spMkLst>
            <pc:docMk/>
            <pc:sldMk cId="3748052513" sldId="289"/>
            <ac:spMk id="9" creationId="{8CA0D1F9-BE3B-896A-7082-8EC88503D940}"/>
          </ac:spMkLst>
        </pc:spChg>
        <pc:picChg chg="add mod modCrop">
          <ac:chgData name="ivan terrile" userId="7e05e03c-3078-4183-9efa-1e0d318bad20" providerId="ADAL" clId="{3905382C-DAF7-40F7-820B-DC5B9AA5EFD7}" dt="2023-11-17T14:35:06.166" v="2768" actId="1076"/>
          <ac:picMkLst>
            <pc:docMk/>
            <pc:sldMk cId="3748052513" sldId="289"/>
            <ac:picMk id="2" creationId="{07E2CA46-54C2-11D5-8D18-B27B5AA7750E}"/>
          </ac:picMkLst>
        </pc:picChg>
        <pc:picChg chg="add del mod modCrop">
          <ac:chgData name="ivan terrile" userId="7e05e03c-3078-4183-9efa-1e0d318bad20" providerId="ADAL" clId="{3905382C-DAF7-40F7-820B-DC5B9AA5EFD7}" dt="2023-11-16T16:43:05.926" v="1696" actId="478"/>
          <ac:picMkLst>
            <pc:docMk/>
            <pc:sldMk cId="3748052513" sldId="289"/>
            <ac:picMk id="2" creationId="{9DC79B45-28F6-4379-C0C2-D3811D91AD5D}"/>
          </ac:picMkLst>
        </pc:picChg>
        <pc:picChg chg="add mod modCrop">
          <ac:chgData name="ivan terrile" userId="7e05e03c-3078-4183-9efa-1e0d318bad20" providerId="ADAL" clId="{3905382C-DAF7-40F7-820B-DC5B9AA5EFD7}" dt="2023-11-17T14:35:16.878" v="2770" actId="1076"/>
          <ac:picMkLst>
            <pc:docMk/>
            <pc:sldMk cId="3748052513" sldId="289"/>
            <ac:picMk id="4" creationId="{3DFC955E-F85C-0DEB-03D7-292312FB52F5}"/>
          </ac:picMkLst>
        </pc:picChg>
      </pc:sldChg>
      <pc:sldChg chg="addSp delSp modSp mod">
        <pc:chgData name="ivan terrile" userId="7e05e03c-3078-4183-9efa-1e0d318bad20" providerId="ADAL" clId="{3905382C-DAF7-40F7-820B-DC5B9AA5EFD7}" dt="2023-11-16T16:56:26.548" v="2172"/>
        <pc:sldMkLst>
          <pc:docMk/>
          <pc:sldMk cId="1294203679" sldId="290"/>
        </pc:sldMkLst>
        <pc:spChg chg="mod">
          <ac:chgData name="ivan terrile" userId="7e05e03c-3078-4183-9efa-1e0d318bad20" providerId="ADAL" clId="{3905382C-DAF7-40F7-820B-DC5B9AA5EFD7}" dt="2023-11-16T16:34:44.374" v="756" actId="1076"/>
          <ac:spMkLst>
            <pc:docMk/>
            <pc:sldMk cId="1294203679" sldId="290"/>
            <ac:spMk id="14" creationId="{4683E856-FD60-C5E1-37A9-15BBC2A15649}"/>
          </ac:spMkLst>
        </pc:spChg>
        <pc:spChg chg="mod">
          <ac:chgData name="ivan terrile" userId="7e05e03c-3078-4183-9efa-1e0d318bad20" providerId="ADAL" clId="{3905382C-DAF7-40F7-820B-DC5B9AA5EFD7}" dt="2023-11-16T16:34:44.374" v="756" actId="1076"/>
          <ac:spMkLst>
            <pc:docMk/>
            <pc:sldMk cId="1294203679" sldId="290"/>
            <ac:spMk id="15" creationId="{20473894-E71C-DBAE-87E4-19D7F5F5641D}"/>
          </ac:spMkLst>
        </pc:spChg>
        <pc:grpChg chg="mod">
          <ac:chgData name="ivan terrile" userId="7e05e03c-3078-4183-9efa-1e0d318bad20" providerId="ADAL" clId="{3905382C-DAF7-40F7-820B-DC5B9AA5EFD7}" dt="2023-11-16T16:34:44.374" v="756" actId="1076"/>
          <ac:grpSpMkLst>
            <pc:docMk/>
            <pc:sldMk cId="1294203679" sldId="290"/>
            <ac:grpSpMk id="16" creationId="{D13890BF-088D-6F73-5093-AC1BFB9F04D3}"/>
          </ac:grpSpMkLst>
        </pc:grpChg>
        <pc:picChg chg="add del mod modCrop">
          <ac:chgData name="ivan terrile" userId="7e05e03c-3078-4183-9efa-1e0d318bad20" providerId="ADAL" clId="{3905382C-DAF7-40F7-820B-DC5B9AA5EFD7}" dt="2023-11-16T16:43:09.664" v="1697" actId="478"/>
          <ac:picMkLst>
            <pc:docMk/>
            <pc:sldMk cId="1294203679" sldId="290"/>
            <ac:picMk id="4" creationId="{96BF6C1A-C3FA-9D42-5C14-CEBE570A392C}"/>
          </ac:picMkLst>
        </pc:picChg>
        <pc:picChg chg="add del mod modCrop">
          <ac:chgData name="ivan terrile" userId="7e05e03c-3078-4183-9efa-1e0d318bad20" providerId="ADAL" clId="{3905382C-DAF7-40F7-820B-DC5B9AA5EFD7}" dt="2023-11-16T16:43:09.664" v="1697" actId="478"/>
          <ac:picMkLst>
            <pc:docMk/>
            <pc:sldMk cId="1294203679" sldId="290"/>
            <ac:picMk id="5" creationId="{05191E0D-54C6-22A5-09CE-81642C1365F1}"/>
          </ac:picMkLst>
        </pc:picChg>
        <pc:picChg chg="add mod modCrop">
          <ac:chgData name="ivan terrile" userId="7e05e03c-3078-4183-9efa-1e0d318bad20" providerId="ADAL" clId="{3905382C-DAF7-40F7-820B-DC5B9AA5EFD7}" dt="2023-11-16T16:55:19.437" v="2122"/>
          <ac:picMkLst>
            <pc:docMk/>
            <pc:sldMk cId="1294203679" sldId="290"/>
            <ac:picMk id="8" creationId="{E2ABBD11-AB10-BBE4-4E38-55E59D17D166}"/>
          </ac:picMkLst>
        </pc:picChg>
        <pc:picChg chg="add mod modCrop">
          <ac:chgData name="ivan terrile" userId="7e05e03c-3078-4183-9efa-1e0d318bad20" providerId="ADAL" clId="{3905382C-DAF7-40F7-820B-DC5B9AA5EFD7}" dt="2023-11-16T16:56:26.548" v="2172"/>
          <ac:picMkLst>
            <pc:docMk/>
            <pc:sldMk cId="1294203679" sldId="290"/>
            <ac:picMk id="12" creationId="{5E916B61-58C5-C3F2-30CF-2AF44DA4D918}"/>
          </ac:picMkLst>
        </pc:picChg>
        <pc:cxnChg chg="mod">
          <ac:chgData name="ivan terrile" userId="7e05e03c-3078-4183-9efa-1e0d318bad20" providerId="ADAL" clId="{3905382C-DAF7-40F7-820B-DC5B9AA5EFD7}" dt="2023-11-16T16:34:44.374" v="756" actId="1076"/>
          <ac:cxnSpMkLst>
            <pc:docMk/>
            <pc:sldMk cId="1294203679" sldId="290"/>
            <ac:cxnSpMk id="3" creationId="{40BDA29F-9E8C-2ED0-B00C-CEEF79ED7801}"/>
          </ac:cxnSpMkLst>
        </pc:cxnChg>
        <pc:cxnChg chg="mod">
          <ac:chgData name="ivan terrile" userId="7e05e03c-3078-4183-9efa-1e0d318bad20" providerId="ADAL" clId="{3905382C-DAF7-40F7-820B-DC5B9AA5EFD7}" dt="2023-11-16T16:34:44.374" v="756" actId="1076"/>
          <ac:cxnSpMkLst>
            <pc:docMk/>
            <pc:sldMk cId="1294203679" sldId="290"/>
            <ac:cxnSpMk id="6" creationId="{6131AAA8-D629-AFFE-0D01-35243CEC0CE2}"/>
          </ac:cxnSpMkLst>
        </pc:cxnChg>
      </pc:sldChg>
      <pc:sldChg chg="modSp mod modTransition">
        <pc:chgData name="ivan terrile" userId="7e05e03c-3078-4183-9efa-1e0d318bad20" providerId="ADAL" clId="{3905382C-DAF7-40F7-820B-DC5B9AA5EFD7}" dt="2023-11-17T14:59:45.873" v="2874"/>
        <pc:sldMkLst>
          <pc:docMk/>
          <pc:sldMk cId="2510012704" sldId="292"/>
        </pc:sldMkLst>
        <pc:spChg chg="mod">
          <ac:chgData name="ivan terrile" userId="7e05e03c-3078-4183-9efa-1e0d318bad20" providerId="ADAL" clId="{3905382C-DAF7-40F7-820B-DC5B9AA5EFD7}" dt="2023-11-17T14:59:18.841" v="2870" actId="1076"/>
          <ac:spMkLst>
            <pc:docMk/>
            <pc:sldMk cId="2510012704" sldId="292"/>
            <ac:spMk id="2" creationId="{6B8D7029-09A3-0FA9-61A5-079DC1640260}"/>
          </ac:spMkLst>
        </pc:spChg>
      </pc:sldChg>
      <pc:sldChg chg="addSp delSp modSp del mod">
        <pc:chgData name="ivan terrile" userId="7e05e03c-3078-4183-9efa-1e0d318bad20" providerId="ADAL" clId="{3905382C-DAF7-40F7-820B-DC5B9AA5EFD7}" dt="2023-11-17T14:35:41.590" v="2771" actId="2696"/>
        <pc:sldMkLst>
          <pc:docMk/>
          <pc:sldMk cId="3192927758" sldId="293"/>
        </pc:sldMkLst>
        <pc:spChg chg="add del mod">
          <ac:chgData name="ivan terrile" userId="7e05e03c-3078-4183-9efa-1e0d318bad20" providerId="ADAL" clId="{3905382C-DAF7-40F7-820B-DC5B9AA5EFD7}" dt="2023-11-16T16:27:28.935" v="650" actId="478"/>
          <ac:spMkLst>
            <pc:docMk/>
            <pc:sldMk cId="3192927758" sldId="293"/>
            <ac:spMk id="3" creationId="{9F763C21-0450-AF89-79A6-3F8BCC228C9F}"/>
          </ac:spMkLst>
        </pc:spChg>
        <pc:spChg chg="mod">
          <ac:chgData name="ivan terrile" userId="7e05e03c-3078-4183-9efa-1e0d318bad20" providerId="ADAL" clId="{3905382C-DAF7-40F7-820B-DC5B9AA5EFD7}" dt="2023-11-16T16:27:46.665" v="662" actId="20577"/>
          <ac:spMkLst>
            <pc:docMk/>
            <pc:sldMk cId="3192927758" sldId="293"/>
            <ac:spMk id="9" creationId="{8CA0D1F9-BE3B-896A-7082-8EC88503D940}"/>
          </ac:spMkLst>
        </pc:spChg>
        <pc:spChg chg="del mod">
          <ac:chgData name="ivan terrile" userId="7e05e03c-3078-4183-9efa-1e0d318bad20" providerId="ADAL" clId="{3905382C-DAF7-40F7-820B-DC5B9AA5EFD7}" dt="2023-11-16T16:27:19.681" v="649" actId="478"/>
          <ac:spMkLst>
            <pc:docMk/>
            <pc:sldMk cId="3192927758" sldId="293"/>
            <ac:spMk id="13" creationId="{E6C2BE11-3A50-EAB5-7255-7EC0C9CB6DD9}"/>
          </ac:spMkLst>
        </pc:spChg>
        <pc:spChg chg="del">
          <ac:chgData name="ivan terrile" userId="7e05e03c-3078-4183-9efa-1e0d318bad20" providerId="ADAL" clId="{3905382C-DAF7-40F7-820B-DC5B9AA5EFD7}" dt="2023-11-16T16:27:32.643" v="651" actId="478"/>
          <ac:spMkLst>
            <pc:docMk/>
            <pc:sldMk cId="3192927758" sldId="293"/>
            <ac:spMk id="14" creationId="{F811419A-C13B-9A1B-89AA-F8BBDAA14D1E}"/>
          </ac:spMkLst>
        </pc:spChg>
        <pc:picChg chg="add del mod">
          <ac:chgData name="ivan terrile" userId="7e05e03c-3078-4183-9efa-1e0d318bad20" providerId="ADAL" clId="{3905382C-DAF7-40F7-820B-DC5B9AA5EFD7}" dt="2023-11-16T16:57:20.300" v="2173" actId="478"/>
          <ac:picMkLst>
            <pc:docMk/>
            <pc:sldMk cId="3192927758" sldId="293"/>
            <ac:picMk id="5" creationId="{8FCF763F-731F-4B25-45EB-AC7BDACCC921}"/>
          </ac:picMkLst>
        </pc:picChg>
        <pc:picChg chg="mod">
          <ac:chgData name="ivan terrile" userId="7e05e03c-3078-4183-9efa-1e0d318bad20" providerId="ADAL" clId="{3905382C-DAF7-40F7-820B-DC5B9AA5EFD7}" dt="2023-11-16T16:57:22.179" v="2174" actId="1076"/>
          <ac:picMkLst>
            <pc:docMk/>
            <pc:sldMk cId="3192927758" sldId="293"/>
            <ac:picMk id="8" creationId="{78773CC1-70A5-2771-37DB-808891CEE24B}"/>
          </ac:picMkLst>
        </pc:picChg>
      </pc:sldChg>
      <pc:sldChg chg="modSp del mod">
        <pc:chgData name="ivan terrile" userId="7e05e03c-3078-4183-9efa-1e0d318bad20" providerId="ADAL" clId="{3905382C-DAF7-40F7-820B-DC5B9AA5EFD7}" dt="2023-11-17T15:00:19.806" v="2879" actId="47"/>
        <pc:sldMkLst>
          <pc:docMk/>
          <pc:sldMk cId="620710213" sldId="294"/>
        </pc:sldMkLst>
        <pc:spChg chg="mod">
          <ac:chgData name="ivan terrile" userId="7e05e03c-3078-4183-9efa-1e0d318bad20" providerId="ADAL" clId="{3905382C-DAF7-40F7-820B-DC5B9AA5EFD7}" dt="2023-11-17T14:59:29.822" v="2872" actId="14100"/>
          <ac:spMkLst>
            <pc:docMk/>
            <pc:sldMk cId="620710213" sldId="294"/>
            <ac:spMk id="2" creationId="{6B8D7029-09A3-0FA9-61A5-079DC1640260}"/>
          </ac:spMkLst>
        </pc:spChg>
      </pc:sldChg>
      <pc:sldChg chg="addSp delSp modSp add del mod">
        <pc:chgData name="ivan terrile" userId="7e05e03c-3078-4183-9efa-1e0d318bad20" providerId="ADAL" clId="{3905382C-DAF7-40F7-820B-DC5B9AA5EFD7}" dt="2023-11-16T16:39:29.597" v="1695" actId="47"/>
        <pc:sldMkLst>
          <pc:docMk/>
          <pc:sldMk cId="3550074245" sldId="294"/>
        </pc:sldMkLst>
        <pc:spChg chg="add del mod">
          <ac:chgData name="ivan terrile" userId="7e05e03c-3078-4183-9efa-1e0d318bad20" providerId="ADAL" clId="{3905382C-DAF7-40F7-820B-DC5B9AA5EFD7}" dt="2023-11-16T16:36:29.358" v="976" actId="478"/>
          <ac:spMkLst>
            <pc:docMk/>
            <pc:sldMk cId="3550074245" sldId="294"/>
            <ac:spMk id="8" creationId="{E926A1D3-4E67-9666-0314-674B08037995}"/>
          </ac:spMkLst>
        </pc:spChg>
        <pc:spChg chg="del">
          <ac:chgData name="ivan terrile" userId="7e05e03c-3078-4183-9efa-1e0d318bad20" providerId="ADAL" clId="{3905382C-DAF7-40F7-820B-DC5B9AA5EFD7}" dt="2023-11-16T16:36:24.670" v="975" actId="478"/>
          <ac:spMkLst>
            <pc:docMk/>
            <pc:sldMk cId="3550074245" sldId="294"/>
            <ac:spMk id="9" creationId="{8CA0D1F9-BE3B-896A-7082-8EC88503D940}"/>
          </ac:spMkLst>
        </pc:spChg>
        <pc:spChg chg="add mod">
          <ac:chgData name="ivan terrile" userId="7e05e03c-3078-4183-9efa-1e0d318bad20" providerId="ADAL" clId="{3905382C-DAF7-40F7-820B-DC5B9AA5EFD7}" dt="2023-11-16T16:38:59.238" v="1676" actId="1076"/>
          <ac:spMkLst>
            <pc:docMk/>
            <pc:sldMk cId="3550074245" sldId="294"/>
            <ac:spMk id="11" creationId="{43F21547-6D13-089E-0412-220AA79E7253}"/>
          </ac:spMkLst>
        </pc:spChg>
        <pc:spChg chg="del">
          <ac:chgData name="ivan terrile" userId="7e05e03c-3078-4183-9efa-1e0d318bad20" providerId="ADAL" clId="{3905382C-DAF7-40F7-820B-DC5B9AA5EFD7}" dt="2023-11-16T16:36:32.116" v="977" actId="478"/>
          <ac:spMkLst>
            <pc:docMk/>
            <pc:sldMk cId="3550074245" sldId="294"/>
            <ac:spMk id="14" creationId="{4683E856-FD60-C5E1-37A9-15BBC2A15649}"/>
          </ac:spMkLst>
        </pc:spChg>
        <pc:spChg chg="del">
          <ac:chgData name="ivan terrile" userId="7e05e03c-3078-4183-9efa-1e0d318bad20" providerId="ADAL" clId="{3905382C-DAF7-40F7-820B-DC5B9AA5EFD7}" dt="2023-11-16T16:36:24.670" v="975" actId="478"/>
          <ac:spMkLst>
            <pc:docMk/>
            <pc:sldMk cId="3550074245" sldId="294"/>
            <ac:spMk id="15" creationId="{20473894-E71C-DBAE-87E4-19D7F5F5641D}"/>
          </ac:spMkLst>
        </pc:spChg>
        <pc:spChg chg="add mod">
          <ac:chgData name="ivan terrile" userId="7e05e03c-3078-4183-9efa-1e0d318bad20" providerId="ADAL" clId="{3905382C-DAF7-40F7-820B-DC5B9AA5EFD7}" dt="2023-11-16T16:39:23.443" v="1693"/>
          <ac:spMkLst>
            <pc:docMk/>
            <pc:sldMk cId="3550074245" sldId="294"/>
            <ac:spMk id="17" creationId="{760D66C1-1245-10B8-B712-D99C3C314D79}"/>
          </ac:spMkLst>
        </pc:spChg>
        <pc:grpChg chg="del">
          <ac:chgData name="ivan terrile" userId="7e05e03c-3078-4183-9efa-1e0d318bad20" providerId="ADAL" clId="{3905382C-DAF7-40F7-820B-DC5B9AA5EFD7}" dt="2023-11-16T16:36:24.670" v="975" actId="478"/>
          <ac:grpSpMkLst>
            <pc:docMk/>
            <pc:sldMk cId="3550074245" sldId="294"/>
            <ac:grpSpMk id="16" creationId="{D13890BF-088D-6F73-5093-AC1BFB9F04D3}"/>
          </ac:grpSpMkLst>
        </pc:grpChg>
        <pc:picChg chg="del">
          <ac:chgData name="ivan terrile" userId="7e05e03c-3078-4183-9efa-1e0d318bad20" providerId="ADAL" clId="{3905382C-DAF7-40F7-820B-DC5B9AA5EFD7}" dt="2023-11-16T16:36:29.358" v="976" actId="478"/>
          <ac:picMkLst>
            <pc:docMk/>
            <pc:sldMk cId="3550074245" sldId="294"/>
            <ac:picMk id="4" creationId="{96BF6C1A-C3FA-9D42-5C14-CEBE570A392C}"/>
          </ac:picMkLst>
        </pc:picChg>
        <pc:picChg chg="del">
          <ac:chgData name="ivan terrile" userId="7e05e03c-3078-4183-9efa-1e0d318bad20" providerId="ADAL" clId="{3905382C-DAF7-40F7-820B-DC5B9AA5EFD7}" dt="2023-11-16T16:36:29.358" v="976" actId="478"/>
          <ac:picMkLst>
            <pc:docMk/>
            <pc:sldMk cId="3550074245" sldId="294"/>
            <ac:picMk id="5" creationId="{05191E0D-54C6-22A5-09CE-81642C1365F1}"/>
          </ac:picMkLst>
        </pc:picChg>
        <pc:picChg chg="add mod ord">
          <ac:chgData name="ivan terrile" userId="7e05e03c-3078-4183-9efa-1e0d318bad20" providerId="ADAL" clId="{3905382C-DAF7-40F7-820B-DC5B9AA5EFD7}" dt="2023-11-16T16:39:21.322" v="1692" actId="207"/>
          <ac:picMkLst>
            <pc:docMk/>
            <pc:sldMk cId="3550074245" sldId="294"/>
            <ac:picMk id="12" creationId="{76300489-BF8E-6550-3B15-FB7523B0FE46}"/>
          </ac:picMkLst>
        </pc:picChg>
        <pc:inkChg chg="del">
          <ac:chgData name="ivan terrile" userId="7e05e03c-3078-4183-9efa-1e0d318bad20" providerId="ADAL" clId="{3905382C-DAF7-40F7-820B-DC5B9AA5EFD7}" dt="2023-11-16T16:36:24.670" v="975" actId="478"/>
          <ac:inkMkLst>
            <pc:docMk/>
            <pc:sldMk cId="3550074245" sldId="294"/>
            <ac:inkMk id="13" creationId="{56949560-4871-3627-F5DD-DE1B794F5563}"/>
          </ac:inkMkLst>
        </pc:inkChg>
        <pc:cxnChg chg="del">
          <ac:chgData name="ivan terrile" userId="7e05e03c-3078-4183-9efa-1e0d318bad20" providerId="ADAL" clId="{3905382C-DAF7-40F7-820B-DC5B9AA5EFD7}" dt="2023-11-16T16:36:24.670" v="975" actId="478"/>
          <ac:cxnSpMkLst>
            <pc:docMk/>
            <pc:sldMk cId="3550074245" sldId="294"/>
            <ac:cxnSpMk id="3" creationId="{40BDA29F-9E8C-2ED0-B00C-CEEF79ED7801}"/>
          </ac:cxnSpMkLst>
        </pc:cxnChg>
        <pc:cxnChg chg="del">
          <ac:chgData name="ivan terrile" userId="7e05e03c-3078-4183-9efa-1e0d318bad20" providerId="ADAL" clId="{3905382C-DAF7-40F7-820B-DC5B9AA5EFD7}" dt="2023-11-16T16:36:24.670" v="975" actId="478"/>
          <ac:cxnSpMkLst>
            <pc:docMk/>
            <pc:sldMk cId="3550074245" sldId="294"/>
            <ac:cxnSpMk id="6" creationId="{6131AAA8-D629-AFFE-0D01-35243CEC0CE2}"/>
          </ac:cxnSpMkLst>
        </pc:cxnChg>
      </pc:sldChg>
      <pc:sldChg chg="addSp delSp modSp del mod">
        <pc:chgData name="ivan terrile" userId="7e05e03c-3078-4183-9efa-1e0d318bad20" providerId="ADAL" clId="{3905382C-DAF7-40F7-820B-DC5B9AA5EFD7}" dt="2023-11-17T14:15:44.931" v="2704" actId="47"/>
        <pc:sldMkLst>
          <pc:docMk/>
          <pc:sldMk cId="182346874" sldId="295"/>
        </pc:sldMkLst>
        <pc:spChg chg="mod">
          <ac:chgData name="ivan terrile" userId="7e05e03c-3078-4183-9efa-1e0d318bad20" providerId="ADAL" clId="{3905382C-DAF7-40F7-820B-DC5B9AA5EFD7}" dt="2023-11-17T14:04:05.081" v="2634" actId="1076"/>
          <ac:spMkLst>
            <pc:docMk/>
            <pc:sldMk cId="182346874" sldId="295"/>
            <ac:spMk id="14" creationId="{4683E856-FD60-C5E1-37A9-15BBC2A15649}"/>
          </ac:spMkLst>
        </pc:spChg>
        <pc:spChg chg="mod">
          <ac:chgData name="ivan terrile" userId="7e05e03c-3078-4183-9efa-1e0d318bad20" providerId="ADAL" clId="{3905382C-DAF7-40F7-820B-DC5B9AA5EFD7}" dt="2023-11-17T14:04:05.081" v="2634" actId="1076"/>
          <ac:spMkLst>
            <pc:docMk/>
            <pc:sldMk cId="182346874" sldId="295"/>
            <ac:spMk id="15" creationId="{20473894-E71C-DBAE-87E4-19D7F5F5641D}"/>
          </ac:spMkLst>
        </pc:spChg>
        <pc:grpChg chg="mod">
          <ac:chgData name="ivan terrile" userId="7e05e03c-3078-4183-9efa-1e0d318bad20" providerId="ADAL" clId="{3905382C-DAF7-40F7-820B-DC5B9AA5EFD7}" dt="2023-11-17T14:04:05.081" v="2634" actId="1076"/>
          <ac:grpSpMkLst>
            <pc:docMk/>
            <pc:sldMk cId="182346874" sldId="295"/>
            <ac:grpSpMk id="16" creationId="{D13890BF-088D-6F73-5093-AC1BFB9F04D3}"/>
          </ac:grpSpMkLst>
        </pc:grpChg>
        <pc:picChg chg="add mod">
          <ac:chgData name="ivan terrile" userId="7e05e03c-3078-4183-9efa-1e0d318bad20" providerId="ADAL" clId="{3905382C-DAF7-40F7-820B-DC5B9AA5EFD7}" dt="2023-11-17T14:03:42.674" v="2631" actId="1076"/>
          <ac:picMkLst>
            <pc:docMk/>
            <pc:sldMk cId="182346874" sldId="295"/>
            <ac:picMk id="5" creationId="{47CA59AF-C2B4-4D03-80D0-4614B7CACB8C}"/>
          </ac:picMkLst>
        </pc:picChg>
        <pc:picChg chg="del mod modCrop">
          <ac:chgData name="ivan terrile" userId="7e05e03c-3078-4183-9efa-1e0d318bad20" providerId="ADAL" clId="{3905382C-DAF7-40F7-820B-DC5B9AA5EFD7}" dt="2023-11-17T13:35:12.191" v="2560" actId="478"/>
          <ac:picMkLst>
            <pc:docMk/>
            <pc:sldMk cId="182346874" sldId="295"/>
            <ac:picMk id="12" creationId="{5E916B61-58C5-C3F2-30CF-2AF44DA4D918}"/>
          </ac:picMkLst>
        </pc:picChg>
        <pc:cxnChg chg="mod">
          <ac:chgData name="ivan terrile" userId="7e05e03c-3078-4183-9efa-1e0d318bad20" providerId="ADAL" clId="{3905382C-DAF7-40F7-820B-DC5B9AA5EFD7}" dt="2023-11-17T14:04:05.081" v="2634" actId="1076"/>
          <ac:cxnSpMkLst>
            <pc:docMk/>
            <pc:sldMk cId="182346874" sldId="295"/>
            <ac:cxnSpMk id="3" creationId="{40BDA29F-9E8C-2ED0-B00C-CEEF79ED7801}"/>
          </ac:cxnSpMkLst>
        </pc:cxnChg>
        <pc:cxnChg chg="mod">
          <ac:chgData name="ivan terrile" userId="7e05e03c-3078-4183-9efa-1e0d318bad20" providerId="ADAL" clId="{3905382C-DAF7-40F7-820B-DC5B9AA5EFD7}" dt="2023-11-17T14:04:05.081" v="2634" actId="1076"/>
          <ac:cxnSpMkLst>
            <pc:docMk/>
            <pc:sldMk cId="182346874" sldId="295"/>
            <ac:cxnSpMk id="6" creationId="{6131AAA8-D629-AFFE-0D01-35243CEC0CE2}"/>
          </ac:cxnSpMkLst>
        </pc:cxnChg>
      </pc:sldChg>
      <pc:sldChg chg="add del">
        <pc:chgData name="ivan terrile" userId="7e05e03c-3078-4183-9efa-1e0d318bad20" providerId="ADAL" clId="{3905382C-DAF7-40F7-820B-DC5B9AA5EFD7}" dt="2023-11-16T16:39:29.597" v="1695" actId="47"/>
        <pc:sldMkLst>
          <pc:docMk/>
          <pc:sldMk cId="2992823800" sldId="295"/>
        </pc:sldMkLst>
      </pc:sldChg>
      <pc:sldChg chg="addSp delSp modSp mod ord">
        <pc:chgData name="ivan terrile" userId="7e05e03c-3078-4183-9efa-1e0d318bad20" providerId="ADAL" clId="{3905382C-DAF7-40F7-820B-DC5B9AA5EFD7}" dt="2023-11-17T14:33:58.839" v="2760" actId="20577"/>
        <pc:sldMkLst>
          <pc:docMk/>
          <pc:sldMk cId="248500746" sldId="296"/>
        </pc:sldMkLst>
        <pc:spChg chg="mod">
          <ac:chgData name="ivan terrile" userId="7e05e03c-3078-4183-9efa-1e0d318bad20" providerId="ADAL" clId="{3905382C-DAF7-40F7-820B-DC5B9AA5EFD7}" dt="2023-11-17T14:33:58.839" v="2760" actId="20577"/>
          <ac:spMkLst>
            <pc:docMk/>
            <pc:sldMk cId="248500746" sldId="296"/>
            <ac:spMk id="9" creationId="{8CA0D1F9-BE3B-896A-7082-8EC88503D940}"/>
          </ac:spMkLst>
        </pc:spChg>
        <pc:picChg chg="del">
          <ac:chgData name="ivan terrile" userId="7e05e03c-3078-4183-9efa-1e0d318bad20" providerId="ADAL" clId="{3905382C-DAF7-40F7-820B-DC5B9AA5EFD7}" dt="2023-11-17T13:30:20.820" v="2230" actId="478"/>
          <ac:picMkLst>
            <pc:docMk/>
            <pc:sldMk cId="248500746" sldId="296"/>
            <ac:picMk id="4" creationId="{669E6CE7-83A2-6DEE-AF01-FB075B29345C}"/>
          </ac:picMkLst>
        </pc:picChg>
        <pc:picChg chg="add del mod">
          <ac:chgData name="ivan terrile" userId="7e05e03c-3078-4183-9efa-1e0d318bad20" providerId="ADAL" clId="{3905382C-DAF7-40F7-820B-DC5B9AA5EFD7}" dt="2023-11-17T14:10:25.156" v="2678" actId="478"/>
          <ac:picMkLst>
            <pc:docMk/>
            <pc:sldMk cId="248500746" sldId="296"/>
            <ac:picMk id="4" creationId="{DF33CA3E-F29B-D227-6836-D94D5D067FC0}"/>
          </ac:picMkLst>
        </pc:picChg>
        <pc:picChg chg="add del mod">
          <ac:chgData name="ivan terrile" userId="7e05e03c-3078-4183-9efa-1e0d318bad20" providerId="ADAL" clId="{3905382C-DAF7-40F7-820B-DC5B9AA5EFD7}" dt="2023-11-17T13:32:39.811" v="2543" actId="478"/>
          <ac:picMkLst>
            <pc:docMk/>
            <pc:sldMk cId="248500746" sldId="296"/>
            <ac:picMk id="7" creationId="{4806EFF3-EFF7-6057-5306-637513E1552C}"/>
          </ac:picMkLst>
        </pc:picChg>
        <pc:picChg chg="add del mod">
          <ac:chgData name="ivan terrile" userId="7e05e03c-3078-4183-9efa-1e0d318bad20" providerId="ADAL" clId="{3905382C-DAF7-40F7-820B-DC5B9AA5EFD7}" dt="2023-11-17T13:32:55.286" v="2550" actId="931"/>
          <ac:picMkLst>
            <pc:docMk/>
            <pc:sldMk cId="248500746" sldId="296"/>
            <ac:picMk id="11" creationId="{1DE2D807-9214-8F84-9B04-C5DCDE3263A0}"/>
          </ac:picMkLst>
        </pc:picChg>
        <pc:picChg chg="add mod modCrop">
          <ac:chgData name="ivan terrile" userId="7e05e03c-3078-4183-9efa-1e0d318bad20" providerId="ADAL" clId="{3905382C-DAF7-40F7-820B-DC5B9AA5EFD7}" dt="2023-11-17T14:16:59.165" v="2715" actId="732"/>
          <ac:picMkLst>
            <pc:docMk/>
            <pc:sldMk cId="248500746" sldId="296"/>
            <ac:picMk id="19" creationId="{F04AB878-0D52-5C04-B31E-2BB7FDA1CC12}"/>
          </ac:picMkLst>
        </pc:picChg>
      </pc:sldChg>
      <pc:sldChg chg="addSp delSp modSp add mod modTransition modAnim modNotesTx">
        <pc:chgData name="ivan terrile" userId="7e05e03c-3078-4183-9efa-1e0d318bad20" providerId="ADAL" clId="{3905382C-DAF7-40F7-820B-DC5B9AA5EFD7}" dt="2023-11-21T21:36:42.700" v="3163"/>
        <pc:sldMkLst>
          <pc:docMk/>
          <pc:sldMk cId="2062089506" sldId="297"/>
        </pc:sldMkLst>
        <pc:picChg chg="add del mod">
          <ac:chgData name="ivan terrile" userId="7e05e03c-3078-4183-9efa-1e0d318bad20" providerId="ADAL" clId="{3905382C-DAF7-40F7-820B-DC5B9AA5EFD7}" dt="2023-11-21T21:29:15.266" v="3130"/>
          <ac:picMkLst>
            <pc:docMk/>
            <pc:sldMk cId="2062089506" sldId="297"/>
            <ac:picMk id="16" creationId="{FC730B7A-CC73-5783-92EF-448DE7E7FE89}"/>
          </ac:picMkLst>
        </pc:picChg>
        <pc:picChg chg="add del mod ord">
          <ac:chgData name="ivan terrile" userId="7e05e03c-3078-4183-9efa-1e0d318bad20" providerId="ADAL" clId="{3905382C-DAF7-40F7-820B-DC5B9AA5EFD7}" dt="2023-11-21T21:29:44.985" v="3131"/>
          <ac:picMkLst>
            <pc:docMk/>
            <pc:sldMk cId="2062089506" sldId="297"/>
            <ac:picMk id="20" creationId="{91A63D62-8E9E-24BF-E203-D5C04F60F62C}"/>
          </ac:picMkLst>
        </pc:picChg>
        <pc:picChg chg="add del mod">
          <ac:chgData name="ivan terrile" userId="7e05e03c-3078-4183-9efa-1e0d318bad20" providerId="ADAL" clId="{3905382C-DAF7-40F7-820B-DC5B9AA5EFD7}" dt="2023-11-21T21:31:02.470" v="3133"/>
          <ac:picMkLst>
            <pc:docMk/>
            <pc:sldMk cId="2062089506" sldId="297"/>
            <ac:picMk id="21" creationId="{7DBDB7DA-7B9D-C4E7-371B-281F1F359C7E}"/>
          </ac:picMkLst>
        </pc:picChg>
        <pc:picChg chg="add del mod ord">
          <ac:chgData name="ivan terrile" userId="7e05e03c-3078-4183-9efa-1e0d318bad20" providerId="ADAL" clId="{3905382C-DAF7-40F7-820B-DC5B9AA5EFD7}" dt="2023-11-21T21:31:25.789" v="3134"/>
          <ac:picMkLst>
            <pc:docMk/>
            <pc:sldMk cId="2062089506" sldId="297"/>
            <ac:picMk id="26" creationId="{833EE05D-41D5-51BD-AE98-2581C68991DE}"/>
          </ac:picMkLst>
        </pc:picChg>
        <pc:picChg chg="add del mod">
          <ac:chgData name="ivan terrile" userId="7e05e03c-3078-4183-9efa-1e0d318bad20" providerId="ADAL" clId="{3905382C-DAF7-40F7-820B-DC5B9AA5EFD7}" dt="2023-11-21T21:31:28.734" v="3136"/>
          <ac:picMkLst>
            <pc:docMk/>
            <pc:sldMk cId="2062089506" sldId="297"/>
            <ac:picMk id="27" creationId="{4B05E784-0149-BBDD-FDDB-5974F0706ED8}"/>
          </ac:picMkLst>
        </pc:picChg>
        <pc:picChg chg="add del mod ord">
          <ac:chgData name="ivan terrile" userId="7e05e03c-3078-4183-9efa-1e0d318bad20" providerId="ADAL" clId="{3905382C-DAF7-40F7-820B-DC5B9AA5EFD7}" dt="2023-11-21T21:31:59.188" v="3137"/>
          <ac:picMkLst>
            <pc:docMk/>
            <pc:sldMk cId="2062089506" sldId="297"/>
            <ac:picMk id="30" creationId="{7990750C-9106-B1C0-886A-01FD19DC97C5}"/>
          </ac:picMkLst>
        </pc:picChg>
        <pc:picChg chg="add del mod">
          <ac:chgData name="ivan terrile" userId="7e05e03c-3078-4183-9efa-1e0d318bad20" providerId="ADAL" clId="{3905382C-DAF7-40F7-820B-DC5B9AA5EFD7}" dt="2023-11-21T21:32:02.876" v="3139"/>
          <ac:picMkLst>
            <pc:docMk/>
            <pc:sldMk cId="2062089506" sldId="297"/>
            <ac:picMk id="31" creationId="{41BEBA43-80BF-6455-2627-8FF362688728}"/>
          </ac:picMkLst>
        </pc:picChg>
        <pc:picChg chg="add del mod ord">
          <ac:chgData name="ivan terrile" userId="7e05e03c-3078-4183-9efa-1e0d318bad20" providerId="ADAL" clId="{3905382C-DAF7-40F7-820B-DC5B9AA5EFD7}" dt="2023-11-21T21:32:17.434" v="3140"/>
          <ac:picMkLst>
            <pc:docMk/>
            <pc:sldMk cId="2062089506" sldId="297"/>
            <ac:picMk id="34" creationId="{5C1A76DB-D9F7-09B8-C628-B985FA688869}"/>
          </ac:picMkLst>
        </pc:picChg>
        <pc:picChg chg="add del mod">
          <ac:chgData name="ivan terrile" userId="7e05e03c-3078-4183-9efa-1e0d318bad20" providerId="ADAL" clId="{3905382C-DAF7-40F7-820B-DC5B9AA5EFD7}" dt="2023-11-21T21:32:22.258" v="3142"/>
          <ac:picMkLst>
            <pc:docMk/>
            <pc:sldMk cId="2062089506" sldId="297"/>
            <ac:picMk id="35" creationId="{45880823-2DF4-07B6-24FA-ECF71A4A2507}"/>
          </ac:picMkLst>
        </pc:picChg>
        <pc:picChg chg="add del mod ord">
          <ac:chgData name="ivan terrile" userId="7e05e03c-3078-4183-9efa-1e0d318bad20" providerId="ADAL" clId="{3905382C-DAF7-40F7-820B-DC5B9AA5EFD7}" dt="2023-11-21T21:32:50.759" v="3143"/>
          <ac:picMkLst>
            <pc:docMk/>
            <pc:sldMk cId="2062089506" sldId="297"/>
            <ac:picMk id="38" creationId="{88BE4670-EFE3-EBD3-6CB4-C0F04D773482}"/>
          </ac:picMkLst>
        </pc:picChg>
        <pc:picChg chg="add del mod">
          <ac:chgData name="ivan terrile" userId="7e05e03c-3078-4183-9efa-1e0d318bad20" providerId="ADAL" clId="{3905382C-DAF7-40F7-820B-DC5B9AA5EFD7}" dt="2023-11-21T21:32:57.254" v="3145"/>
          <ac:picMkLst>
            <pc:docMk/>
            <pc:sldMk cId="2062089506" sldId="297"/>
            <ac:picMk id="39" creationId="{ABDCC5D8-BA9D-3665-2D5D-253157F02BFC}"/>
          </ac:picMkLst>
        </pc:picChg>
        <pc:picChg chg="add del mod ord">
          <ac:chgData name="ivan terrile" userId="7e05e03c-3078-4183-9efa-1e0d318bad20" providerId="ADAL" clId="{3905382C-DAF7-40F7-820B-DC5B9AA5EFD7}" dt="2023-11-21T21:33:15.538" v="3146"/>
          <ac:picMkLst>
            <pc:docMk/>
            <pc:sldMk cId="2062089506" sldId="297"/>
            <ac:picMk id="42" creationId="{83588D26-9343-F006-3B1B-685B1A312792}"/>
          </ac:picMkLst>
        </pc:picChg>
        <pc:picChg chg="add del mod">
          <ac:chgData name="ivan terrile" userId="7e05e03c-3078-4183-9efa-1e0d318bad20" providerId="ADAL" clId="{3905382C-DAF7-40F7-820B-DC5B9AA5EFD7}" dt="2023-11-21T21:33:38.427" v="3148"/>
          <ac:picMkLst>
            <pc:docMk/>
            <pc:sldMk cId="2062089506" sldId="297"/>
            <ac:picMk id="43" creationId="{1805D952-817C-1F60-2341-FE5EA2A706AC}"/>
          </ac:picMkLst>
        </pc:picChg>
        <pc:picChg chg="add del mod ord">
          <ac:chgData name="ivan terrile" userId="7e05e03c-3078-4183-9efa-1e0d318bad20" providerId="ADAL" clId="{3905382C-DAF7-40F7-820B-DC5B9AA5EFD7}" dt="2023-11-21T21:34:08.284" v="3149"/>
          <ac:picMkLst>
            <pc:docMk/>
            <pc:sldMk cId="2062089506" sldId="297"/>
            <ac:picMk id="46" creationId="{E3B38D99-F7DD-9E3A-75E2-29DE6A4CAC9B}"/>
          </ac:picMkLst>
        </pc:picChg>
        <pc:picChg chg="add del mod">
          <ac:chgData name="ivan terrile" userId="7e05e03c-3078-4183-9efa-1e0d318bad20" providerId="ADAL" clId="{3905382C-DAF7-40F7-820B-DC5B9AA5EFD7}" dt="2023-11-21T21:34:43.687" v="3150"/>
          <ac:picMkLst>
            <pc:docMk/>
            <pc:sldMk cId="2062089506" sldId="297"/>
            <ac:picMk id="47" creationId="{6D8D0D28-C23A-0A00-EBC2-1918D95D093F}"/>
          </ac:picMkLst>
        </pc:picChg>
        <pc:picChg chg="add del mod">
          <ac:chgData name="ivan terrile" userId="7e05e03c-3078-4183-9efa-1e0d318bad20" providerId="ADAL" clId="{3905382C-DAF7-40F7-820B-DC5B9AA5EFD7}" dt="2023-11-21T21:35:05.397" v="3153"/>
          <ac:picMkLst>
            <pc:docMk/>
            <pc:sldMk cId="2062089506" sldId="297"/>
            <ac:picMk id="54" creationId="{C81C84B0-28E1-DEC5-33DB-80C85B5A55B6}"/>
          </ac:picMkLst>
        </pc:picChg>
        <pc:picChg chg="add del mod ord">
          <ac:chgData name="ivan terrile" userId="7e05e03c-3078-4183-9efa-1e0d318bad20" providerId="ADAL" clId="{3905382C-DAF7-40F7-820B-DC5B9AA5EFD7}" dt="2023-11-21T21:35:33.995" v="3154"/>
          <ac:picMkLst>
            <pc:docMk/>
            <pc:sldMk cId="2062089506" sldId="297"/>
            <ac:picMk id="57" creationId="{DE9AF0B9-95B0-8D47-B578-7D00187DA59E}"/>
          </ac:picMkLst>
        </pc:picChg>
        <pc:picChg chg="add del mod">
          <ac:chgData name="ivan terrile" userId="7e05e03c-3078-4183-9efa-1e0d318bad20" providerId="ADAL" clId="{3905382C-DAF7-40F7-820B-DC5B9AA5EFD7}" dt="2023-11-21T21:35:37.218" v="3156"/>
          <ac:picMkLst>
            <pc:docMk/>
            <pc:sldMk cId="2062089506" sldId="297"/>
            <ac:picMk id="58" creationId="{576F0715-A95D-2095-1214-5C9767A32D61}"/>
          </ac:picMkLst>
        </pc:picChg>
        <pc:picChg chg="add del mod ord">
          <ac:chgData name="ivan terrile" userId="7e05e03c-3078-4183-9efa-1e0d318bad20" providerId="ADAL" clId="{3905382C-DAF7-40F7-820B-DC5B9AA5EFD7}" dt="2023-11-21T21:35:54.067" v="3157"/>
          <ac:picMkLst>
            <pc:docMk/>
            <pc:sldMk cId="2062089506" sldId="297"/>
            <ac:picMk id="61" creationId="{5A4EEFE2-1FD5-E8CE-A5D8-AEFE50FD521E}"/>
          </ac:picMkLst>
        </pc:picChg>
        <pc:picChg chg="add del mod">
          <ac:chgData name="ivan terrile" userId="7e05e03c-3078-4183-9efa-1e0d318bad20" providerId="ADAL" clId="{3905382C-DAF7-40F7-820B-DC5B9AA5EFD7}" dt="2023-11-21T21:35:56.788" v="3159"/>
          <ac:picMkLst>
            <pc:docMk/>
            <pc:sldMk cId="2062089506" sldId="297"/>
            <ac:picMk id="62" creationId="{D27FBE33-D9D0-DEFD-08B2-898FECBC29AF}"/>
          </ac:picMkLst>
        </pc:picChg>
        <pc:picChg chg="add del mod ord">
          <ac:chgData name="ivan terrile" userId="7e05e03c-3078-4183-9efa-1e0d318bad20" providerId="ADAL" clId="{3905382C-DAF7-40F7-820B-DC5B9AA5EFD7}" dt="2023-11-21T21:36:10.841" v="3160"/>
          <ac:picMkLst>
            <pc:docMk/>
            <pc:sldMk cId="2062089506" sldId="297"/>
            <ac:picMk id="65" creationId="{9773A2C4-2C71-9EB9-63CC-9EBC92927007}"/>
          </ac:picMkLst>
        </pc:picChg>
        <pc:picChg chg="add del mod">
          <ac:chgData name="ivan terrile" userId="7e05e03c-3078-4183-9efa-1e0d318bad20" providerId="ADAL" clId="{3905382C-DAF7-40F7-820B-DC5B9AA5EFD7}" dt="2023-11-21T21:36:13.607" v="3162"/>
          <ac:picMkLst>
            <pc:docMk/>
            <pc:sldMk cId="2062089506" sldId="297"/>
            <ac:picMk id="66" creationId="{E8EA3A3C-2BFD-F953-4134-26E597113E74}"/>
          </ac:picMkLst>
        </pc:picChg>
        <pc:picChg chg="add del mod ord">
          <ac:chgData name="ivan terrile" userId="7e05e03c-3078-4183-9efa-1e0d318bad20" providerId="ADAL" clId="{3905382C-DAF7-40F7-820B-DC5B9AA5EFD7}" dt="2023-11-21T21:36:42.700" v="3163"/>
          <ac:picMkLst>
            <pc:docMk/>
            <pc:sldMk cId="2062089506" sldId="297"/>
            <ac:picMk id="69" creationId="{B81BCC44-33D9-D9FE-FAA8-E92A9180A008}"/>
          </ac:picMkLst>
        </pc:picChg>
        <pc:picChg chg="add mod">
          <ac:chgData name="ivan terrile" userId="7e05e03c-3078-4183-9efa-1e0d318bad20" providerId="ADAL" clId="{3905382C-DAF7-40F7-820B-DC5B9AA5EFD7}" dt="2023-11-21T21:36:42.700" v="3163"/>
          <ac:picMkLst>
            <pc:docMk/>
            <pc:sldMk cId="2062089506" sldId="297"/>
            <ac:picMk id="70" creationId="{9188897E-9725-A38B-7EA5-2098EA28137A}"/>
          </ac:picMkLst>
        </pc:picChg>
      </pc:sldChg>
      <pc:sldChg chg="addSp delSp modSp add del mod">
        <pc:chgData name="ivan terrile" userId="7e05e03c-3078-4183-9efa-1e0d318bad20" providerId="ADAL" clId="{3905382C-DAF7-40F7-820B-DC5B9AA5EFD7}" dt="2023-11-17T14:17:19.319" v="2717" actId="47"/>
        <pc:sldMkLst>
          <pc:docMk/>
          <pc:sldMk cId="918691853" sldId="298"/>
        </pc:sldMkLst>
        <pc:picChg chg="add mod">
          <ac:chgData name="ivan terrile" userId="7e05e03c-3078-4183-9efa-1e0d318bad20" providerId="ADAL" clId="{3905382C-DAF7-40F7-820B-DC5B9AA5EFD7}" dt="2023-11-17T14:15:39.827" v="2702"/>
          <ac:picMkLst>
            <pc:docMk/>
            <pc:sldMk cId="918691853" sldId="298"/>
            <ac:picMk id="4" creationId="{00E3E0B8-CB70-3F6B-6BF6-CAEFCE7C847E}"/>
          </ac:picMkLst>
        </pc:picChg>
        <pc:picChg chg="del">
          <ac:chgData name="ivan terrile" userId="7e05e03c-3078-4183-9efa-1e0d318bad20" providerId="ADAL" clId="{3905382C-DAF7-40F7-820B-DC5B9AA5EFD7}" dt="2023-11-17T14:15:42.758" v="2703" actId="478"/>
          <ac:picMkLst>
            <pc:docMk/>
            <pc:sldMk cId="918691853" sldId="298"/>
            <ac:picMk id="19" creationId="{F04AB878-0D52-5C04-B31E-2BB7FDA1CC12}"/>
          </ac:picMkLst>
        </pc:picChg>
      </pc:sldChg>
      <pc:sldChg chg="addSp delSp modSp add mod modTransition">
        <pc:chgData name="ivan terrile" userId="7e05e03c-3078-4183-9efa-1e0d318bad20" providerId="ADAL" clId="{3905382C-DAF7-40F7-820B-DC5B9AA5EFD7}" dt="2023-11-17T14:34:18.067" v="2761"/>
        <pc:sldMkLst>
          <pc:docMk/>
          <pc:sldMk cId="2364262491" sldId="299"/>
        </pc:sldMkLst>
        <pc:spChg chg="mod">
          <ac:chgData name="ivan terrile" userId="7e05e03c-3078-4183-9efa-1e0d318bad20" providerId="ADAL" clId="{3905382C-DAF7-40F7-820B-DC5B9AA5EFD7}" dt="2023-11-17T14:34:18.067" v="2761"/>
          <ac:spMkLst>
            <pc:docMk/>
            <pc:sldMk cId="2364262491" sldId="299"/>
            <ac:spMk id="9" creationId="{8CA0D1F9-BE3B-896A-7082-8EC88503D940}"/>
          </ac:spMkLst>
        </pc:spChg>
        <pc:picChg chg="add mod">
          <ac:chgData name="ivan terrile" userId="7e05e03c-3078-4183-9efa-1e0d318bad20" providerId="ADAL" clId="{3905382C-DAF7-40F7-820B-DC5B9AA5EFD7}" dt="2023-11-17T14:17:23.651" v="2718"/>
          <ac:picMkLst>
            <pc:docMk/>
            <pc:sldMk cId="2364262491" sldId="299"/>
            <ac:picMk id="4" creationId="{41C71E78-B932-CD16-C6B9-09D0444F32F7}"/>
          </ac:picMkLst>
        </pc:picChg>
        <pc:picChg chg="del">
          <ac:chgData name="ivan terrile" userId="7e05e03c-3078-4183-9efa-1e0d318bad20" providerId="ADAL" clId="{3905382C-DAF7-40F7-820B-DC5B9AA5EFD7}" dt="2023-11-17T14:17:25.836" v="2719" actId="478"/>
          <ac:picMkLst>
            <pc:docMk/>
            <pc:sldMk cId="2364262491" sldId="299"/>
            <ac:picMk id="19" creationId="{F04AB878-0D52-5C04-B31E-2BB7FDA1CC12}"/>
          </ac:picMkLst>
        </pc:picChg>
      </pc:sldChg>
      <pc:sldChg chg="addSp delSp modSp add mod modTransition modAnim">
        <pc:chgData name="ivan terrile" userId="7e05e03c-3078-4183-9efa-1e0d318bad20" providerId="ADAL" clId="{3905382C-DAF7-40F7-820B-DC5B9AA5EFD7}" dt="2023-11-17T14:58:11.119" v="2867"/>
        <pc:sldMkLst>
          <pc:docMk/>
          <pc:sldMk cId="1117719396" sldId="300"/>
        </pc:sldMkLst>
        <pc:spChg chg="del">
          <ac:chgData name="ivan terrile" userId="7e05e03c-3078-4183-9efa-1e0d318bad20" providerId="ADAL" clId="{3905382C-DAF7-40F7-820B-DC5B9AA5EFD7}" dt="2023-11-17T14:37:53.102" v="2773" actId="478"/>
          <ac:spMkLst>
            <pc:docMk/>
            <pc:sldMk cId="1117719396" sldId="300"/>
            <ac:spMk id="2" creationId="{6B8D7029-09A3-0FA9-61A5-079DC1640260}"/>
          </ac:spMkLst>
        </pc:spChg>
        <pc:spChg chg="add del mod">
          <ac:chgData name="ivan terrile" userId="7e05e03c-3078-4183-9efa-1e0d318bad20" providerId="ADAL" clId="{3905382C-DAF7-40F7-820B-DC5B9AA5EFD7}" dt="2023-11-17T14:37:58.964" v="2775" actId="478"/>
          <ac:spMkLst>
            <pc:docMk/>
            <pc:sldMk cId="1117719396" sldId="300"/>
            <ac:spMk id="5" creationId="{122411E8-8428-05C5-6E9C-FF16426C056B}"/>
          </ac:spMkLst>
        </pc:spChg>
        <pc:spChg chg="add del mod">
          <ac:chgData name="ivan terrile" userId="7e05e03c-3078-4183-9efa-1e0d318bad20" providerId="ADAL" clId="{3905382C-DAF7-40F7-820B-DC5B9AA5EFD7}" dt="2023-11-17T14:37:56.105" v="2774" actId="478"/>
          <ac:spMkLst>
            <pc:docMk/>
            <pc:sldMk cId="1117719396" sldId="300"/>
            <ac:spMk id="7" creationId="{3AB8C038-D297-4D37-2BEA-9AF2EBF7285E}"/>
          </ac:spMkLst>
        </pc:spChg>
        <pc:spChg chg="add mod">
          <ac:chgData name="ivan terrile" userId="7e05e03c-3078-4183-9efa-1e0d318bad20" providerId="ADAL" clId="{3905382C-DAF7-40F7-820B-DC5B9AA5EFD7}" dt="2023-11-17T14:56:12.890" v="2861" actId="164"/>
          <ac:spMkLst>
            <pc:docMk/>
            <pc:sldMk cId="1117719396" sldId="300"/>
            <ac:spMk id="8" creationId="{BAFA969C-B464-8790-3339-CE3F3087A534}"/>
          </ac:spMkLst>
        </pc:spChg>
        <pc:spChg chg="del">
          <ac:chgData name="ivan terrile" userId="7e05e03c-3078-4183-9efa-1e0d318bad20" providerId="ADAL" clId="{3905382C-DAF7-40F7-820B-DC5B9AA5EFD7}" dt="2023-11-17T14:37:53.102" v="2773" actId="478"/>
          <ac:spMkLst>
            <pc:docMk/>
            <pc:sldMk cId="1117719396" sldId="300"/>
            <ac:spMk id="9" creationId="{8CA0D1F9-BE3B-896A-7082-8EC88503D940}"/>
          </ac:spMkLst>
        </pc:spChg>
        <pc:grpChg chg="add mod">
          <ac:chgData name="ivan terrile" userId="7e05e03c-3078-4183-9efa-1e0d318bad20" providerId="ADAL" clId="{3905382C-DAF7-40F7-820B-DC5B9AA5EFD7}" dt="2023-11-17T14:56:12.890" v="2861" actId="164"/>
          <ac:grpSpMkLst>
            <pc:docMk/>
            <pc:sldMk cId="1117719396" sldId="300"/>
            <ac:grpSpMk id="12" creationId="{64398984-5BEE-B9EE-67D6-F083DAB5416F}"/>
          </ac:grpSpMkLst>
        </pc:grpChg>
        <pc:picChg chg="del">
          <ac:chgData name="ivan terrile" userId="7e05e03c-3078-4183-9efa-1e0d318bad20" providerId="ADAL" clId="{3905382C-DAF7-40F7-820B-DC5B9AA5EFD7}" dt="2023-11-17T14:37:53.102" v="2773" actId="478"/>
          <ac:picMkLst>
            <pc:docMk/>
            <pc:sldMk cId="1117719396" sldId="300"/>
            <ac:picMk id="4" creationId="{B8960B0E-6DE3-9B4D-4CD9-D3FC57432D8A}"/>
          </ac:picMkLst>
        </pc:picChg>
        <pc:picChg chg="add mod ord">
          <ac:chgData name="ivan terrile" userId="7e05e03c-3078-4183-9efa-1e0d318bad20" providerId="ADAL" clId="{3905382C-DAF7-40F7-820B-DC5B9AA5EFD7}" dt="2023-11-17T14:56:12.890" v="2861" actId="164"/>
          <ac:picMkLst>
            <pc:docMk/>
            <pc:sldMk cId="1117719396" sldId="300"/>
            <ac:picMk id="11" creationId="{FCAE5EAB-8D7E-BDAB-48ED-E143D03CEDD0}"/>
          </ac:picMkLst>
        </pc:picChg>
      </pc:sldChg>
      <pc:sldChg chg="addSp delSp modSp add mod modTransition">
        <pc:chgData name="ivan terrile" userId="7e05e03c-3078-4183-9efa-1e0d318bad20" providerId="ADAL" clId="{3905382C-DAF7-40F7-820B-DC5B9AA5EFD7}" dt="2023-11-17T15:00:25.946" v="2880"/>
        <pc:sldMkLst>
          <pc:docMk/>
          <pc:sldMk cId="591992670" sldId="301"/>
        </pc:sldMkLst>
        <pc:spChg chg="del">
          <ac:chgData name="ivan terrile" userId="7e05e03c-3078-4183-9efa-1e0d318bad20" providerId="ADAL" clId="{3905382C-DAF7-40F7-820B-DC5B9AA5EFD7}" dt="2023-11-17T15:00:10.883" v="2876" actId="478"/>
          <ac:spMkLst>
            <pc:docMk/>
            <pc:sldMk cId="591992670" sldId="301"/>
            <ac:spMk id="2" creationId="{6B8D7029-09A3-0FA9-61A5-079DC1640260}"/>
          </ac:spMkLst>
        </pc:spChg>
        <pc:spChg chg="add del mod">
          <ac:chgData name="ivan terrile" userId="7e05e03c-3078-4183-9efa-1e0d318bad20" providerId="ADAL" clId="{3905382C-DAF7-40F7-820B-DC5B9AA5EFD7}" dt="2023-11-17T15:00:14.997" v="2877" actId="478"/>
          <ac:spMkLst>
            <pc:docMk/>
            <pc:sldMk cId="591992670" sldId="301"/>
            <ac:spMk id="5" creationId="{761B3C93-7E90-7ACD-7EFF-BFECD7698377}"/>
          </ac:spMkLst>
        </pc:spChg>
        <pc:spChg chg="add mod">
          <ac:chgData name="ivan terrile" userId="7e05e03c-3078-4183-9efa-1e0d318bad20" providerId="ADAL" clId="{3905382C-DAF7-40F7-820B-DC5B9AA5EFD7}" dt="2023-11-17T15:00:15.709" v="2878"/>
          <ac:spMkLst>
            <pc:docMk/>
            <pc:sldMk cId="591992670" sldId="301"/>
            <ac:spMk id="6" creationId="{1816216A-DD3E-960E-67FC-49F9FBBFA52F}"/>
          </ac:spMkLst>
        </pc:spChg>
      </pc:sldChg>
      <pc:sldChg chg="addSp delSp modSp add mod">
        <pc:chgData name="ivan terrile" userId="7e05e03c-3078-4183-9efa-1e0d318bad20" providerId="ADAL" clId="{3905382C-DAF7-40F7-820B-DC5B9AA5EFD7}" dt="2023-11-17T15:06:06.754" v="2920" actId="27636"/>
        <pc:sldMkLst>
          <pc:docMk/>
          <pc:sldMk cId="1630025235" sldId="302"/>
        </pc:sldMkLst>
        <pc:spChg chg="add del mod">
          <ac:chgData name="ivan terrile" userId="7e05e03c-3078-4183-9efa-1e0d318bad20" providerId="ADAL" clId="{3905382C-DAF7-40F7-820B-DC5B9AA5EFD7}" dt="2023-11-17T15:02:25.702" v="2886" actId="478"/>
          <ac:spMkLst>
            <pc:docMk/>
            <pc:sldMk cId="1630025235" sldId="302"/>
            <ac:spMk id="3" creationId="{8024A2EE-C114-D37C-BBE7-3E153702F951}"/>
          </ac:spMkLst>
        </pc:spChg>
        <pc:spChg chg="add mod">
          <ac:chgData name="ivan terrile" userId="7e05e03c-3078-4183-9efa-1e0d318bad20" providerId="ADAL" clId="{3905382C-DAF7-40F7-820B-DC5B9AA5EFD7}" dt="2023-11-17T15:06:06.754" v="2920" actId="27636"/>
          <ac:spMkLst>
            <pc:docMk/>
            <pc:sldMk cId="1630025235" sldId="302"/>
            <ac:spMk id="5" creationId="{0AFD9231-2EBD-875E-24B7-3078A8541B0B}"/>
          </ac:spMkLst>
        </pc:spChg>
        <pc:spChg chg="del">
          <ac:chgData name="ivan terrile" userId="7e05e03c-3078-4183-9efa-1e0d318bad20" providerId="ADAL" clId="{3905382C-DAF7-40F7-820B-DC5B9AA5EFD7}" dt="2023-11-17T15:02:20.959" v="2885" actId="478"/>
          <ac:spMkLst>
            <pc:docMk/>
            <pc:sldMk cId="1630025235" sldId="302"/>
            <ac:spMk id="6" creationId="{1816216A-DD3E-960E-67FC-49F9FBBFA52F}"/>
          </ac:spMkLst>
        </pc:spChg>
        <pc:spChg chg="mod">
          <ac:chgData name="ivan terrile" userId="7e05e03c-3078-4183-9efa-1e0d318bad20" providerId="ADAL" clId="{3905382C-DAF7-40F7-820B-DC5B9AA5EFD7}" dt="2023-11-17T15:03:47.854" v="2900" actId="1076"/>
          <ac:spMkLst>
            <pc:docMk/>
            <pc:sldMk cId="1630025235" sldId="302"/>
            <ac:spMk id="9" creationId="{8CA0D1F9-BE3B-896A-7082-8EC88503D940}"/>
          </ac:spMkLst>
        </pc:spChg>
        <pc:picChg chg="del">
          <ac:chgData name="ivan terrile" userId="7e05e03c-3078-4183-9efa-1e0d318bad20" providerId="ADAL" clId="{3905382C-DAF7-40F7-820B-DC5B9AA5EFD7}" dt="2023-11-17T15:02:27.356" v="2887" actId="478"/>
          <ac:picMkLst>
            <pc:docMk/>
            <pc:sldMk cId="1630025235" sldId="302"/>
            <ac:picMk id="4" creationId="{B8960B0E-6DE3-9B4D-4CD9-D3FC57432D8A}"/>
          </ac:picMkLst>
        </pc:picChg>
      </pc:sldChg>
      <pc:sldChg chg="add del">
        <pc:chgData name="ivan terrile" userId="7e05e03c-3078-4183-9efa-1e0d318bad20" providerId="ADAL" clId="{3905382C-DAF7-40F7-820B-DC5B9AA5EFD7}" dt="2023-11-17T15:02:10.888" v="2882" actId="2890"/>
        <pc:sldMkLst>
          <pc:docMk/>
          <pc:sldMk cId="3158084237" sldId="302"/>
        </pc:sldMkLst>
      </pc:sldChg>
      <pc:sldChg chg="addSp modSp add mod">
        <pc:chgData name="ivan terrile" userId="7e05e03c-3078-4183-9efa-1e0d318bad20" providerId="ADAL" clId="{3905382C-DAF7-40F7-820B-DC5B9AA5EFD7}" dt="2023-11-17T15:07:08.510" v="2929" actId="1076"/>
        <pc:sldMkLst>
          <pc:docMk/>
          <pc:sldMk cId="2399141334" sldId="303"/>
        </pc:sldMkLst>
        <pc:spChg chg="add mod">
          <ac:chgData name="ivan terrile" userId="7e05e03c-3078-4183-9efa-1e0d318bad20" providerId="ADAL" clId="{3905382C-DAF7-40F7-820B-DC5B9AA5EFD7}" dt="2023-11-17T15:07:08.510" v="2929" actId="1076"/>
          <ac:spMkLst>
            <pc:docMk/>
            <pc:sldMk cId="2399141334" sldId="303"/>
            <ac:spMk id="2" creationId="{ED958433-A8A3-92D1-483B-8A4700317586}"/>
          </ac:spMkLst>
        </pc:spChg>
        <pc:spChg chg="mod">
          <ac:chgData name="ivan terrile" userId="7e05e03c-3078-4183-9efa-1e0d318bad20" providerId="ADAL" clId="{3905382C-DAF7-40F7-820B-DC5B9AA5EFD7}" dt="2023-11-17T15:04:29.601" v="2907" actId="20577"/>
          <ac:spMkLst>
            <pc:docMk/>
            <pc:sldMk cId="2399141334" sldId="303"/>
            <ac:spMk id="9" creationId="{8CA0D1F9-BE3B-896A-7082-8EC88503D940}"/>
          </ac:spMkLst>
        </pc:spChg>
      </pc:sldChg>
      <pc:sldChg chg="add del">
        <pc:chgData name="ivan terrile" userId="7e05e03c-3078-4183-9efa-1e0d318bad20" providerId="ADAL" clId="{3905382C-DAF7-40F7-820B-DC5B9AA5EFD7}" dt="2023-11-17T15:03:56.636" v="2901" actId="47"/>
        <pc:sldMkLst>
          <pc:docMk/>
          <pc:sldMk cId="3958557612" sldId="303"/>
        </pc:sldMkLst>
      </pc:sldChg>
      <pc:sldChg chg="addSp delSp modSp add mod modTransition">
        <pc:chgData name="ivan terrile" userId="7e05e03c-3078-4183-9efa-1e0d318bad20" providerId="ADAL" clId="{3905382C-DAF7-40F7-820B-DC5B9AA5EFD7}" dt="2023-11-17T15:15:45.523" v="2996"/>
        <pc:sldMkLst>
          <pc:docMk/>
          <pc:sldMk cId="1911414726" sldId="304"/>
        </pc:sldMkLst>
        <pc:spChg chg="add mod">
          <ac:chgData name="ivan terrile" userId="7e05e03c-3078-4183-9efa-1e0d318bad20" providerId="ADAL" clId="{3905382C-DAF7-40F7-820B-DC5B9AA5EFD7}" dt="2023-11-17T15:15:03.819" v="2988" actId="27636"/>
          <ac:spMkLst>
            <pc:docMk/>
            <pc:sldMk cId="1911414726" sldId="304"/>
            <ac:spMk id="2" creationId="{4E507870-684D-8776-8416-98AA536DB485}"/>
          </ac:spMkLst>
        </pc:spChg>
        <pc:spChg chg="add del mod">
          <ac:chgData name="ivan terrile" userId="7e05e03c-3078-4183-9efa-1e0d318bad20" providerId="ADAL" clId="{3905382C-DAF7-40F7-820B-DC5B9AA5EFD7}" dt="2023-11-17T15:11:01.383" v="2975" actId="478"/>
          <ac:spMkLst>
            <pc:docMk/>
            <pc:sldMk cId="1911414726" sldId="304"/>
            <ac:spMk id="5" creationId="{CAF74EF1-F9C9-72C8-B17E-3B7E9D57FC0F}"/>
          </ac:spMkLst>
        </pc:spChg>
        <pc:spChg chg="mod">
          <ac:chgData name="ivan terrile" userId="7e05e03c-3078-4183-9efa-1e0d318bad20" providerId="ADAL" clId="{3905382C-DAF7-40F7-820B-DC5B9AA5EFD7}" dt="2023-11-17T15:05:27.871" v="2910" actId="113"/>
          <ac:spMkLst>
            <pc:docMk/>
            <pc:sldMk cId="1911414726" sldId="304"/>
            <ac:spMk id="9" creationId="{8CA0D1F9-BE3B-896A-7082-8EC88503D940}"/>
          </ac:spMkLst>
        </pc:spChg>
        <pc:picChg chg="add del mod">
          <ac:chgData name="ivan terrile" userId="7e05e03c-3078-4183-9efa-1e0d318bad20" providerId="ADAL" clId="{3905382C-DAF7-40F7-820B-DC5B9AA5EFD7}" dt="2023-11-17T15:11:01.383" v="2975" actId="478"/>
          <ac:picMkLst>
            <pc:docMk/>
            <pc:sldMk cId="1911414726" sldId="304"/>
            <ac:picMk id="4" creationId="{FF0C2F9C-A4FD-4DEE-3F19-161742590C47}"/>
          </ac:picMkLst>
        </pc:picChg>
        <pc:picChg chg="add mod">
          <ac:chgData name="ivan terrile" userId="7e05e03c-3078-4183-9efa-1e0d318bad20" providerId="ADAL" clId="{3905382C-DAF7-40F7-820B-DC5B9AA5EFD7}" dt="2023-11-17T15:15:31.254" v="2995" actId="688"/>
          <ac:picMkLst>
            <pc:docMk/>
            <pc:sldMk cId="1911414726" sldId="304"/>
            <ac:picMk id="7" creationId="{C1984B71-C7A9-0146-CA53-E05E9B9AFA36}"/>
          </ac:picMkLst>
        </pc:picChg>
      </pc:sldChg>
      <pc:sldMasterChg chg="setBg modSldLayout">
        <pc:chgData name="ivan terrile" userId="7e05e03c-3078-4183-9efa-1e0d318bad20" providerId="ADAL" clId="{3905382C-DAF7-40F7-820B-DC5B9AA5EFD7}" dt="2023-11-15T16:53:46.025" v="598"/>
        <pc:sldMasterMkLst>
          <pc:docMk/>
          <pc:sldMasterMk cId="628737810" sldId="2147483660"/>
        </pc:sldMasterMkLst>
        <pc:sldLayoutChg chg="setBg">
          <pc:chgData name="ivan terrile" userId="7e05e03c-3078-4183-9efa-1e0d318bad20" providerId="ADAL" clId="{3905382C-DAF7-40F7-820B-DC5B9AA5EFD7}" dt="2023-11-15T16:53:46.025" v="598"/>
          <pc:sldLayoutMkLst>
            <pc:docMk/>
            <pc:sldMasterMk cId="628737810" sldId="2147483648"/>
            <pc:sldLayoutMk cId="3642147975" sldId="2147483649"/>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3970839985" sldId="2147483650"/>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1493353886" sldId="2147483651"/>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1261496587" sldId="2147483652"/>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412556457" sldId="2147483653"/>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681129083" sldId="2147483654"/>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654434851" sldId="2147483655"/>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4099423109" sldId="2147483656"/>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3014387205" sldId="2147483657"/>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1590411648" sldId="2147483658"/>
          </pc:sldLayoutMkLst>
        </pc:sldLayoutChg>
        <pc:sldLayoutChg chg="setBg">
          <pc:chgData name="ivan terrile" userId="7e05e03c-3078-4183-9efa-1e0d318bad20" providerId="ADAL" clId="{3905382C-DAF7-40F7-820B-DC5B9AA5EFD7}" dt="2023-11-15T16:53:46.025" v="598"/>
          <pc:sldLayoutMkLst>
            <pc:docMk/>
            <pc:sldMasterMk cId="628737810" sldId="2147483648"/>
            <pc:sldLayoutMk cId="2688243089" sldId="2147483659"/>
          </pc:sldLayoutMkLst>
        </pc:sldLayoutChg>
      </pc:sldMasterChg>
    </pc:docChg>
  </pc:docChgLst>
  <pc:docChgLst>
    <pc:chgData name="Miriam Anna Ruggero" userId="S::s4881702@studenti.unige.it::357fc202-48f7-4ba7-a51a-819a2ab8b303" providerId="AD" clId="Web-{C7377AAA-F448-5F7B-A787-A52BD3335BD8}"/>
    <pc:docChg chg="addSld modSld">
      <pc:chgData name="Miriam Anna Ruggero" userId="S::s4881702@studenti.unige.it::357fc202-48f7-4ba7-a51a-819a2ab8b303" providerId="AD" clId="Web-{C7377AAA-F448-5F7B-A787-A52BD3335BD8}" dt="2023-11-15T16:08:11.876" v="101" actId="20577"/>
      <pc:docMkLst>
        <pc:docMk/>
      </pc:docMkLst>
      <pc:sldChg chg="addSp delSp modSp new mod setBg">
        <pc:chgData name="Miriam Anna Ruggero" userId="S::s4881702@studenti.unige.it::357fc202-48f7-4ba7-a51a-819a2ab8b303" providerId="AD" clId="Web-{C7377AAA-F448-5F7B-A787-A52BD3335BD8}" dt="2023-11-15T16:01:55.695" v="74"/>
        <pc:sldMkLst>
          <pc:docMk/>
          <pc:sldMk cId="2704576375" sldId="274"/>
        </pc:sldMkLst>
        <pc:spChg chg="mod">
          <ac:chgData name="Miriam Anna Ruggero" userId="S::s4881702@studenti.unige.it::357fc202-48f7-4ba7-a51a-819a2ab8b303" providerId="AD" clId="Web-{C7377AAA-F448-5F7B-A787-A52BD3335BD8}" dt="2023-11-15T16:01:55.695" v="74"/>
          <ac:spMkLst>
            <pc:docMk/>
            <pc:sldMk cId="2704576375" sldId="274"/>
            <ac:spMk id="2" creationId="{0A9107FE-B014-2FFC-22A7-F2469A2CC164}"/>
          </ac:spMkLst>
        </pc:spChg>
        <pc:spChg chg="mod">
          <ac:chgData name="Miriam Anna Ruggero" userId="S::s4881702@studenti.unige.it::357fc202-48f7-4ba7-a51a-819a2ab8b303" providerId="AD" clId="Web-{C7377AAA-F448-5F7B-A787-A52BD3335BD8}" dt="2023-11-15T16:01:55.695" v="74"/>
          <ac:spMkLst>
            <pc:docMk/>
            <pc:sldMk cId="2704576375" sldId="274"/>
            <ac:spMk id="3" creationId="{A43551A1-F044-A4FF-DAA3-CF2516D45C14}"/>
          </ac:spMkLst>
        </pc:spChg>
        <pc:spChg chg="add del">
          <ac:chgData name="Miriam Anna Ruggero" userId="S::s4881702@studenti.unige.it::357fc202-48f7-4ba7-a51a-819a2ab8b303" providerId="AD" clId="Web-{C7377AAA-F448-5F7B-A787-A52BD3335BD8}" dt="2023-11-15T16:01:55.695" v="74"/>
          <ac:spMkLst>
            <pc:docMk/>
            <pc:sldMk cId="2704576375" sldId="274"/>
            <ac:spMk id="8" creationId="{777A147A-9ED8-46B4-8660-1B3C2AA880B5}"/>
          </ac:spMkLst>
        </pc:spChg>
        <pc:spChg chg="add del">
          <ac:chgData name="Miriam Anna Ruggero" userId="S::s4881702@studenti.unige.it::357fc202-48f7-4ba7-a51a-819a2ab8b303" providerId="AD" clId="Web-{C7377AAA-F448-5F7B-A787-A52BD3335BD8}" dt="2023-11-15T16:01:55.695" v="74"/>
          <ac:spMkLst>
            <pc:docMk/>
            <pc:sldMk cId="2704576375" sldId="274"/>
            <ac:spMk id="10" creationId="{5D6C15A0-C087-4593-8414-2B4EC1CDC3DE}"/>
          </ac:spMkLst>
        </pc:spChg>
        <pc:spChg chg="add">
          <ac:chgData name="Miriam Anna Ruggero" userId="S::s4881702@studenti.unige.it::357fc202-48f7-4ba7-a51a-819a2ab8b303" providerId="AD" clId="Web-{C7377AAA-F448-5F7B-A787-A52BD3335BD8}" dt="2023-11-15T16:01:55.695" v="74"/>
          <ac:spMkLst>
            <pc:docMk/>
            <pc:sldMk cId="2704576375" sldId="274"/>
            <ac:spMk id="15" creationId="{100EDD19-6802-4EC3-95CE-CFFAB042CFD6}"/>
          </ac:spMkLst>
        </pc:spChg>
        <pc:spChg chg="add">
          <ac:chgData name="Miriam Anna Ruggero" userId="S::s4881702@studenti.unige.it::357fc202-48f7-4ba7-a51a-819a2ab8b303" providerId="AD" clId="Web-{C7377AAA-F448-5F7B-A787-A52BD3335BD8}" dt="2023-11-15T16:01:55.695" v="74"/>
          <ac:spMkLst>
            <pc:docMk/>
            <pc:sldMk cId="2704576375" sldId="274"/>
            <ac:spMk id="17" creationId="{DB17E863-922E-4C26-BD64-E8FD41D28661}"/>
          </ac:spMkLst>
        </pc:spChg>
      </pc:sldChg>
      <pc:sldChg chg="addSp delSp modSp new mod setBg">
        <pc:chgData name="Miriam Anna Ruggero" userId="S::s4881702@studenti.unige.it::357fc202-48f7-4ba7-a51a-819a2ab8b303" providerId="AD" clId="Web-{C7377AAA-F448-5F7B-A787-A52BD3335BD8}" dt="2023-11-15T16:08:11.876" v="101" actId="20577"/>
        <pc:sldMkLst>
          <pc:docMk/>
          <pc:sldMk cId="267581680" sldId="275"/>
        </pc:sldMkLst>
        <pc:spChg chg="mod">
          <ac:chgData name="Miriam Anna Ruggero" userId="S::s4881702@studenti.unige.it::357fc202-48f7-4ba7-a51a-819a2ab8b303" providerId="AD" clId="Web-{C7377AAA-F448-5F7B-A787-A52BD3335BD8}" dt="2023-11-15T16:08:00.298" v="99"/>
          <ac:spMkLst>
            <pc:docMk/>
            <pc:sldMk cId="267581680" sldId="275"/>
            <ac:spMk id="2" creationId="{DEA0D1BD-0A2B-AC2C-C199-4A3930437C17}"/>
          </ac:spMkLst>
        </pc:spChg>
        <pc:spChg chg="mod">
          <ac:chgData name="Miriam Anna Ruggero" userId="S::s4881702@studenti.unige.it::357fc202-48f7-4ba7-a51a-819a2ab8b303" providerId="AD" clId="Web-{C7377AAA-F448-5F7B-A787-A52BD3335BD8}" dt="2023-11-15T16:08:11.876" v="101" actId="20577"/>
          <ac:spMkLst>
            <pc:docMk/>
            <pc:sldMk cId="267581680" sldId="275"/>
            <ac:spMk id="3" creationId="{0C8118A3-8F79-4B7B-D184-2468A7413E95}"/>
          </ac:spMkLst>
        </pc:spChg>
        <pc:spChg chg="add del">
          <ac:chgData name="Miriam Anna Ruggero" userId="S::s4881702@studenti.unige.it::357fc202-48f7-4ba7-a51a-819a2ab8b303" providerId="AD" clId="Web-{C7377AAA-F448-5F7B-A787-A52BD3335BD8}" dt="2023-11-15T16:08:00.298" v="99"/>
          <ac:spMkLst>
            <pc:docMk/>
            <pc:sldMk cId="267581680" sldId="275"/>
            <ac:spMk id="8" creationId="{100EDD19-6802-4EC3-95CE-CFFAB042CFD6}"/>
          </ac:spMkLst>
        </pc:spChg>
        <pc:spChg chg="add del">
          <ac:chgData name="Miriam Anna Ruggero" userId="S::s4881702@studenti.unige.it::357fc202-48f7-4ba7-a51a-819a2ab8b303" providerId="AD" clId="Web-{C7377AAA-F448-5F7B-A787-A52BD3335BD8}" dt="2023-11-15T16:08:00.298" v="99"/>
          <ac:spMkLst>
            <pc:docMk/>
            <pc:sldMk cId="267581680" sldId="275"/>
            <ac:spMk id="10" creationId="{DB17E863-922E-4C26-BD64-E8FD41D28661}"/>
          </ac:spMkLst>
        </pc:spChg>
        <pc:spChg chg="add">
          <ac:chgData name="Miriam Anna Ruggero" userId="S::s4881702@studenti.unige.it::357fc202-48f7-4ba7-a51a-819a2ab8b303" providerId="AD" clId="Web-{C7377AAA-F448-5F7B-A787-A52BD3335BD8}" dt="2023-11-15T16:08:00.298" v="99"/>
          <ac:spMkLst>
            <pc:docMk/>
            <pc:sldMk cId="267581680" sldId="275"/>
            <ac:spMk id="15" creationId="{907EF6B7-1338-4443-8C46-6A318D952DFD}"/>
          </ac:spMkLst>
        </pc:spChg>
        <pc:spChg chg="add">
          <ac:chgData name="Miriam Anna Ruggero" userId="S::s4881702@studenti.unige.it::357fc202-48f7-4ba7-a51a-819a2ab8b303" providerId="AD" clId="Web-{C7377AAA-F448-5F7B-A787-A52BD3335BD8}" dt="2023-11-15T16:08:00.298" v="99"/>
          <ac:spMkLst>
            <pc:docMk/>
            <pc:sldMk cId="267581680" sldId="275"/>
            <ac:spMk id="17" creationId="{DAAE4CDD-124C-4DCF-9584-B6033B545DD5}"/>
          </ac:spMkLst>
        </pc:spChg>
        <pc:spChg chg="add">
          <ac:chgData name="Miriam Anna Ruggero" userId="S::s4881702@studenti.unige.it::357fc202-48f7-4ba7-a51a-819a2ab8b303" providerId="AD" clId="Web-{C7377AAA-F448-5F7B-A787-A52BD3335BD8}" dt="2023-11-15T16:08:00.298" v="99"/>
          <ac:spMkLst>
            <pc:docMk/>
            <pc:sldMk cId="267581680" sldId="275"/>
            <ac:spMk id="19" creationId="{081E4A58-353D-44AE-B2FC-2A74E2E400F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B2842-A6DE-4566-AE04-29F0DD6803A4}" type="datetimeFigureOut">
              <a:rPr lang="it-IT" smtClean="0"/>
              <a:t>22/11/2023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4AFF-DFA2-4557-A13C-DBAB34D79629}" type="slidenum">
              <a:rPr lang="it-IT" smtClean="0"/>
              <a:t>‹N›</a:t>
            </a:fld>
            <a:endParaRPr lang="it-IT"/>
          </a:p>
        </p:txBody>
      </p:sp>
    </p:spTree>
    <p:extLst>
      <p:ext uri="{BB962C8B-B14F-4D97-AF65-F5344CB8AC3E}">
        <p14:creationId xmlns:p14="http://schemas.microsoft.com/office/powerpoint/2010/main" val="12951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dirty="0">
                <a:effectLst/>
                <a:latin typeface="Calibri" panose="020F0502020204030204" pitchFamily="34" charset="0"/>
                <a:ea typeface="Yu Mincho" panose="02020400000000000000" pitchFamily="18" charset="-128"/>
                <a:cs typeface="Arial" panose="020B0604020202020204" pitchFamily="34" charset="0"/>
              </a:rPr>
              <a:t>Our topic is HANNES, a hand prosthesis developed by INAIL and the Italian Institute of Technology (IIT) in the field of Rehabilitation Technologies.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a:t>
            </a:fld>
            <a:endParaRPr lang="it-IT"/>
          </a:p>
        </p:txBody>
      </p:sp>
    </p:spTree>
    <p:extLst>
      <p:ext uri="{BB962C8B-B14F-4D97-AF65-F5344CB8AC3E}">
        <p14:creationId xmlns:p14="http://schemas.microsoft.com/office/powerpoint/2010/main" val="114115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can see more in detail how the fingers are composed: Two cables are involved: one for flexing and one for extending the fingers. When the motor acts, the cables either tense or relax, generating movement in the finger joints.</a:t>
            </a:r>
          </a:p>
          <a:p>
            <a:r>
              <a:rPr lang="en-US" dirty="0"/>
              <a:t>The functioning of the thumb, however, is different:</a:t>
            </a:r>
          </a:p>
          <a:p>
            <a:r>
              <a:rPr lang="en-US" dirty="0"/>
              <a:t>Through the use of special springs, the thumb can rotate, remain stable, or lock in three different positions to allow for various grips. Additionally, it coordinates with the fingers using a screw to adjust the return force of the movement. This synchronization is important for precise grips, especially when high precision is required.</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10</a:t>
            </a:fld>
            <a:endParaRPr lang="it-IT"/>
          </a:p>
        </p:txBody>
      </p:sp>
    </p:spTree>
    <p:extLst>
      <p:ext uri="{BB962C8B-B14F-4D97-AF65-F5344CB8AC3E}">
        <p14:creationId xmlns:p14="http://schemas.microsoft.com/office/powerpoint/2010/main" val="243981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Lastly, we analyze the intermediate part of the prosthesis. Hannes' wrist F/E module adapts to the natural flexion and extension of the wrist using a spring controlled by cables as can be seen in the figure. During flexion, the spring compresses, during extension the opposite. The function of the spring is to prevent unwanted movements, and a lock allows the wrist to stop in five positions, performing movements within an angle ranging from -70 to +70 degrees. The cables, as in the previous part, are guided by pins and pulleys for stability.</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11</a:t>
            </a:fld>
            <a:endParaRPr lang="it-IT"/>
          </a:p>
        </p:txBody>
      </p:sp>
    </p:spTree>
    <p:extLst>
      <p:ext uri="{BB962C8B-B14F-4D97-AF65-F5344CB8AC3E}">
        <p14:creationId xmlns:p14="http://schemas.microsoft.com/office/powerpoint/2010/main" val="3288646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12</a:t>
            </a:fld>
            <a:endParaRPr lang="it-IT"/>
          </a:p>
        </p:txBody>
      </p:sp>
    </p:spTree>
    <p:extLst>
      <p:ext uri="{BB962C8B-B14F-4D97-AF65-F5344CB8AC3E}">
        <p14:creationId xmlns:p14="http://schemas.microsoft.com/office/powerpoint/2010/main" val="14484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13</a:t>
            </a:fld>
            <a:endParaRPr lang="it-IT"/>
          </a:p>
        </p:txBody>
      </p:sp>
    </p:spTree>
    <p:extLst>
      <p:ext uri="{BB962C8B-B14F-4D97-AF65-F5344CB8AC3E}">
        <p14:creationId xmlns:p14="http://schemas.microsoft.com/office/powerpoint/2010/main" val="196653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14</a:t>
            </a:fld>
            <a:endParaRPr lang="it-IT"/>
          </a:p>
        </p:txBody>
      </p:sp>
    </p:spTree>
    <p:extLst>
      <p:ext uri="{BB962C8B-B14F-4D97-AF65-F5344CB8AC3E}">
        <p14:creationId xmlns:p14="http://schemas.microsoft.com/office/powerpoint/2010/main" val="832557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15</a:t>
            </a:fld>
            <a:endParaRPr lang="it-IT"/>
          </a:p>
        </p:txBody>
      </p:sp>
    </p:spTree>
    <p:extLst>
      <p:ext uri="{BB962C8B-B14F-4D97-AF65-F5344CB8AC3E}">
        <p14:creationId xmlns:p14="http://schemas.microsoft.com/office/powerpoint/2010/main" val="1289092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16</a:t>
            </a:fld>
            <a:endParaRPr lang="it-IT"/>
          </a:p>
        </p:txBody>
      </p:sp>
    </p:spTree>
    <p:extLst>
      <p:ext uri="{BB962C8B-B14F-4D97-AF65-F5344CB8AC3E}">
        <p14:creationId xmlns:p14="http://schemas.microsoft.com/office/powerpoint/2010/main" val="304128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17</a:t>
            </a:fld>
            <a:endParaRPr lang="it-IT"/>
          </a:p>
        </p:txBody>
      </p:sp>
    </p:spTree>
    <p:extLst>
      <p:ext uri="{BB962C8B-B14F-4D97-AF65-F5344CB8AC3E}">
        <p14:creationId xmlns:p14="http://schemas.microsoft.com/office/powerpoint/2010/main" val="167824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First of all, what is Hannes? Hannes is a poly-articulated and under-actuated prosthesis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taht</a:t>
            </a:r>
            <a:r>
              <a:rPr lang="en-GB" sz="1800" kern="100" dirty="0">
                <a:effectLst/>
                <a:latin typeface="Calibri" panose="020F0502020204030204" pitchFamily="34" charset="0"/>
                <a:ea typeface="Yu Mincho" panose="02020400000000000000" pitchFamily="18" charset="-128"/>
                <a:cs typeface="Arial" panose="020B0604020202020204" pitchFamily="34" charset="0"/>
              </a:rPr>
              <a:t> represents a significant advancement in the field, with an innovative design influenced by the pioneer of prosthetic research, Professor </a:t>
            </a:r>
            <a:r>
              <a:rPr lang="en-GB" sz="1800" kern="100" dirty="0">
                <a:effectLst/>
                <a:latin typeface="Calibri" panose="020F0502020204030204" pitchFamily="34" charset="0"/>
                <a:ea typeface="Calibri" panose="020F0502020204030204" pitchFamily="34" charset="0"/>
                <a:cs typeface="Arial" panose="020B0604020202020204" pitchFamily="34" charset="0"/>
              </a:rPr>
              <a:t>Johannes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Schmidl</a:t>
            </a:r>
            <a:r>
              <a:rPr lang="en-GB" sz="1800" kern="100" dirty="0">
                <a:effectLst/>
                <a:latin typeface="Calibri" panose="020F0502020204030204" pitchFamily="34" charset="0"/>
                <a:ea typeface="Yu Mincho" panose="02020400000000000000" pitchFamily="18" charset="-128"/>
                <a:cs typeface="Arial" panose="020B0604020202020204" pitchFamily="34" charset="0"/>
              </a:rPr>
              <a:t>.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Yu Mincho" panose="02020400000000000000" pitchFamily="18" charset="-128"/>
                <a:cs typeface="Arial" panose="020B0604020202020204" pitchFamily="34" charset="0"/>
              </a:rPr>
              <a:t>In the two images, you can see the complete device, consisting of the hand, the socket interface, and silicone gloves to be used as a covering.</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2</a:t>
            </a:fld>
            <a:endParaRPr lang="it-IT"/>
          </a:p>
        </p:txBody>
      </p:sp>
    </p:spTree>
    <p:extLst>
      <p:ext uri="{BB962C8B-B14F-4D97-AF65-F5344CB8AC3E}">
        <p14:creationId xmlns:p14="http://schemas.microsoft.com/office/powerpoint/2010/main" val="121615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The idea behind HANNES is to create a hand that is as close as possible to a real one in all its defining aspects. The three fundamental aspects are Anthropomorphism, Biomimetic Performance, and Human-Like Grasping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Behavior</a:t>
            </a:r>
            <a:r>
              <a:rPr lang="en-GB" sz="1800" kern="100" dirty="0">
                <a:effectLst/>
                <a:latin typeface="Calibri" panose="020F0502020204030204" pitchFamily="34" charset="0"/>
                <a:ea typeface="Yu Mincho" panose="02020400000000000000" pitchFamily="18" charset="-128"/>
                <a:cs typeface="Arial" panose="020B0604020202020204" pitchFamily="34" charset="0"/>
              </a:rPr>
              <a:t>, as illustrated in the graphical diagram.</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3</a:t>
            </a:fld>
            <a:endParaRPr lang="it-IT"/>
          </a:p>
        </p:txBody>
      </p:sp>
    </p:spTree>
    <p:extLst>
      <p:ext uri="{BB962C8B-B14F-4D97-AF65-F5344CB8AC3E}">
        <p14:creationId xmlns:p14="http://schemas.microsoft.com/office/powerpoint/2010/main" val="405882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the context of prosthesis, anthropomorphism refers to the artificial hand's ability to authentically replicate the shape, dimensions, weight, and kinematics of the human hand. As we will see later, the high fidelity in the reproduction of anthropomorphism in Hannes is demonstrated by directly comparing it’s size, shape, and kinematic model with anthropometric data and the kinematics of a real human hand.</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4</a:t>
            </a:fld>
            <a:endParaRPr lang="it-IT"/>
          </a:p>
        </p:txBody>
      </p:sp>
    </p:spTree>
    <p:extLst>
      <p:ext uri="{BB962C8B-B14F-4D97-AF65-F5344CB8AC3E}">
        <p14:creationId xmlns:p14="http://schemas.microsoft.com/office/powerpoint/2010/main" val="3765455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terms of biomimicry, </a:t>
            </a:r>
            <a:r>
              <a:rPr lang="en-US" sz="1800" u="sng" kern="100" dirty="0">
                <a:effectLst/>
                <a:latin typeface="Calibri" panose="020F0502020204030204" pitchFamily="34" charset="0"/>
                <a:ea typeface="Yu Mincho" panose="02020400000000000000" pitchFamily="18" charset="-128"/>
                <a:cs typeface="Arial" panose="020B0604020202020204" pitchFamily="34" charset="0"/>
              </a:rPr>
              <a:t>the</a:t>
            </a:r>
            <a:r>
              <a:rPr lang="en-US" sz="1800" kern="100" dirty="0">
                <a:effectLst/>
                <a:latin typeface="Calibri" panose="020F0502020204030204" pitchFamily="34" charset="0"/>
                <a:ea typeface="Yu Mincho" panose="02020400000000000000" pitchFamily="18" charset="-128"/>
                <a:cs typeface="Arial" panose="020B0604020202020204" pitchFamily="34" charset="0"/>
              </a:rPr>
              <a:t> mechatronics of the hand have been developed and designed in such a way, that its performance closely resembles that of a human hand in carrying out Activities of Daily Living (ADLs). The results, obtained through various experiments, demonstrate that the device surpasses the required velocity and grasping forces levels </a:t>
            </a:r>
            <a:r>
              <a:rPr lang="en-GB" sz="1800" kern="100" dirty="0">
                <a:effectLst/>
                <a:latin typeface="Calibri" panose="020F0502020204030204" pitchFamily="34" charset="0"/>
                <a:ea typeface="Yu Mincho" panose="02020400000000000000" pitchFamily="18" charset="-128"/>
                <a:cs typeface="Arial" panose="020B0604020202020204" pitchFamily="34" charset="0"/>
              </a:rPr>
              <a:t>to perform tasks efficiently and powerfully. This specific characteristic allows a wide range of movements, very similar to natural biological capabilities.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Moreover, this hand have a precise control over speed and force to facilitates delicate or strong movement.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5</a:t>
            </a:fld>
            <a:endParaRPr lang="it-IT"/>
          </a:p>
        </p:txBody>
      </p:sp>
    </p:spTree>
    <p:extLst>
      <p:ext uri="{BB962C8B-B14F-4D97-AF65-F5344CB8AC3E}">
        <p14:creationId xmlns:p14="http://schemas.microsoft.com/office/powerpoint/2010/main" val="13014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All the features I just mentioned involve performing coordinated movements that resemble natural human gestures. This feature offers users a broad spectrum of complex and realistic movements, allowing them to grasp objects of various shapes and sizes. The experimental results are crucial proof of Hannes' exceptional biomimetics in synergistically replicating human-like grasping postures.</a:t>
            </a:r>
          </a:p>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By prioritizing naturalness and comfort in daily use, HANNES significantly improves the quality of life of its users.</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6</a:t>
            </a:fld>
            <a:endParaRPr lang="it-IT"/>
          </a:p>
        </p:txBody>
      </p:sp>
    </p:spTree>
    <p:extLst>
      <p:ext uri="{BB962C8B-B14F-4D97-AF65-F5344CB8AC3E}">
        <p14:creationId xmlns:p14="http://schemas.microsoft.com/office/powerpoint/2010/main" val="28000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Let's now talk about a more detailed discussion regarding the prosthesis structure. This is composed of three main interacting physical components:</a:t>
            </a:r>
          </a:p>
          <a:p>
            <a:endParaRPr lang="en-US" dirty="0"/>
          </a:p>
          <a:p>
            <a:r>
              <a:rPr lang="en-US" dirty="0"/>
              <a:t>1 - A poly-articulated myoelectric prosthetic hand that utilizes a sub-actuated differential mechanism.</a:t>
            </a:r>
          </a:p>
          <a:p>
            <a:endParaRPr lang="en-US" dirty="0"/>
          </a:p>
          <a:p>
            <a:r>
              <a:rPr lang="en-US" dirty="0"/>
              <a:t>2 - A passive wrist flexion-extension (F/E) module.</a:t>
            </a:r>
          </a:p>
          <a:p>
            <a:endParaRPr lang="en-US" dirty="0"/>
          </a:p>
          <a:p>
            <a:r>
              <a:rPr lang="en-US" dirty="0"/>
              <a:t>3 - A myoelectric interface/controller that includes two surface sensors (EMG), a battery pack, and control electronics.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7</a:t>
            </a:fld>
            <a:endParaRPr lang="it-IT"/>
          </a:p>
        </p:txBody>
      </p:sp>
    </p:spTree>
    <p:extLst>
      <p:ext uri="{BB962C8B-B14F-4D97-AF65-F5344CB8AC3E}">
        <p14:creationId xmlns:p14="http://schemas.microsoft.com/office/powerpoint/2010/main" val="212689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Let's start by describing the last point. As seen in the figure, this is composed by a battery and a management system. The prosthetic hand is powered by internal batteries designed to last up to a day and rechargeable via a magnetic connector located at the end of the prosthesis. Two EMG sensors detect forearm muscle activity and communicate with a customized EMG processing board, sending control signals to the motor board. The EMG board aims to manage the prosthetic device, allowing for opening and closing.</a:t>
            </a:r>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8</a:t>
            </a:fld>
            <a:endParaRPr lang="it-IT"/>
          </a:p>
        </p:txBody>
      </p:sp>
    </p:spTree>
    <p:extLst>
      <p:ext uri="{BB962C8B-B14F-4D97-AF65-F5344CB8AC3E}">
        <p14:creationId xmlns:p14="http://schemas.microsoft.com/office/powerpoint/2010/main" val="2211561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palm of Hannes hosts the main components of the hand: a motor control board and a compact high-power density DC motor. As detailed in the figure, the main cable responsible for the prosthesis movement starts from the motor and reaches the thumb, passing through two different elements mounted on linear guides. In addition of the main wire there are other two cables: the first moves the index and middle fingers, while the second is used to operate the ring and little fingers.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9</a:t>
            </a:fld>
            <a:endParaRPr lang="it-IT"/>
          </a:p>
        </p:txBody>
      </p:sp>
    </p:spTree>
    <p:extLst>
      <p:ext uri="{BB962C8B-B14F-4D97-AF65-F5344CB8AC3E}">
        <p14:creationId xmlns:p14="http://schemas.microsoft.com/office/powerpoint/2010/main" val="384058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C811A-0F0A-8086-5494-236EF7A33E4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C218BF6-7488-AC5B-902A-6F3118177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E77C51C-3883-91D4-D8EF-42C02305AF22}"/>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4E068F41-B540-2EA0-9EDB-072A2FA79B5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FB4653-7E60-46C6-23AB-22187C1409D3}"/>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64214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695C9B-863F-13D5-F720-3F564675C6E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5BA9C7E-BD6C-F3EC-CF5F-E14AA80A551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679CAC-5B65-2929-81AC-2A0F77599B03}"/>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45D4BE0F-FC41-D3A6-B35A-1CBAFFC9CB6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3AF86BC-D4A6-B706-A6BE-2CF9D7552BB9}"/>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59041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A531402-994C-7111-6867-457F4A1D15D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4F12E96-66A9-A382-126A-E4F69ED01FB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94CA59-1B79-6742-A2D3-C549769FDC9E}"/>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C2B37C23-FCA8-DA4B-99BC-C7D430F4A0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139FC4-8430-37B1-84FF-5E0C99E4E50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268824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D1BB97-7C35-FB82-DC25-9C05E2E4086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FB87EE5-95DF-0F20-3246-8376A25C2C1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808D960-46CD-2107-7F36-48343882136E}"/>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EB20D41B-A5F4-1B48-2B11-5A32C9FEFD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17A7B6-F97E-1E6C-1E84-8E5853E4FFC8}"/>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97083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11E84E-23FD-A860-D1C2-2E7DB4175BD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08955B1-F7E1-22E8-DB8A-B513AABE83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4DFE3C3-F691-55D9-8EB5-49F5E4BBBD27}"/>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3501BD7C-4336-53F9-798F-8CCA22C40C0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55154CB-075F-F954-8FC9-EE7B90AD50CC}"/>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49335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D4E883-9532-FA8F-4871-4D71EE6989B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DF86A2-5844-CB5E-1527-0A4927E8CFA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1EEE88-282C-82AD-2F68-8FBE7C8DCFD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D01CF7-E8DA-F25C-D418-220866DF9201}"/>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6" name="Segnaposto piè di pagina 5">
            <a:extLst>
              <a:ext uri="{FF2B5EF4-FFF2-40B4-BE49-F238E27FC236}">
                <a16:creationId xmlns:a16="http://schemas.microsoft.com/office/drawing/2014/main" id="{B18572AE-C9E8-C821-E8CB-C1C2B786056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68BD31B-FB7B-2AAE-17A9-CAFD710BA19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26149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887EE9-6FE2-FEDB-92EC-82A720344B8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17F1706-57C5-E8C5-9CF8-A595CA9DE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49E08C0-78A9-1892-AAD0-4B37C65779B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15BACFA-F687-3306-7BD1-712C540A30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1679B8A-7D0A-FA02-B638-B610B3B661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56D1031-977A-7E2A-5B3C-E4CCA495E018}"/>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8" name="Segnaposto piè di pagina 7">
            <a:extLst>
              <a:ext uri="{FF2B5EF4-FFF2-40B4-BE49-F238E27FC236}">
                <a16:creationId xmlns:a16="http://schemas.microsoft.com/office/drawing/2014/main" id="{6090362D-288E-C682-2C4E-3403CBC6294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9570FD8-29CE-3692-5150-ADBA0EA27B7A}"/>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412556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443AF7-0DFF-079A-27FE-73D54105661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D140BBB-44FD-5FAC-341E-324256EA9E60}"/>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4" name="Segnaposto piè di pagina 3">
            <a:extLst>
              <a:ext uri="{FF2B5EF4-FFF2-40B4-BE49-F238E27FC236}">
                <a16:creationId xmlns:a16="http://schemas.microsoft.com/office/drawing/2014/main" id="{6C728643-92DD-CEDD-ED43-08FBE2E84AC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AF3A156-7713-8A6A-3F46-5BC05622F66B}"/>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68112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39150FE-3AEB-B481-7E47-94F47D1E00C4}"/>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3" name="Segnaposto piè di pagina 2">
            <a:extLst>
              <a:ext uri="{FF2B5EF4-FFF2-40B4-BE49-F238E27FC236}">
                <a16:creationId xmlns:a16="http://schemas.microsoft.com/office/drawing/2014/main" id="{C3B25619-9C28-86A3-A08E-E9A5F3B832C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34546DB-D803-D432-F1A7-55B9DABCE818}"/>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6544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24C9FB-C4BE-54B1-4DAB-468E1916FB4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F9426D-6892-7131-A21B-8A879CCE0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3FDB5C4-5B9B-56E5-1535-58517FB37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BD5F522-73D6-7109-BA76-21C1425D0998}"/>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6" name="Segnaposto piè di pagina 5">
            <a:extLst>
              <a:ext uri="{FF2B5EF4-FFF2-40B4-BE49-F238E27FC236}">
                <a16:creationId xmlns:a16="http://schemas.microsoft.com/office/drawing/2014/main" id="{73347F43-F77F-4595-C519-8415E1D055D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5761599-006E-DCCE-514E-E2F061B19D6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409942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918019-37D5-667C-21FD-F0096B4E09F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E0EAD8E-107D-80E1-68BE-31834AF8E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4A976A2-CEA7-D2DD-AB9E-49CE941D8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88F654E-7F5C-0058-C8E8-AC720989B749}"/>
              </a:ext>
            </a:extLst>
          </p:cNvPr>
          <p:cNvSpPr>
            <a:spLocks noGrp="1"/>
          </p:cNvSpPr>
          <p:nvPr>
            <p:ph type="dt" sz="half" idx="10"/>
          </p:nvPr>
        </p:nvSpPr>
        <p:spPr/>
        <p:txBody>
          <a:bodyPr/>
          <a:lstStyle/>
          <a:p>
            <a:fld id="{435F2334-3000-41B2-AC13-CA06BC56BCF7}" type="datetimeFigureOut">
              <a:rPr lang="it-IT" smtClean="0"/>
              <a:t>22/11/2023</a:t>
            </a:fld>
            <a:endParaRPr lang="it-IT"/>
          </a:p>
        </p:txBody>
      </p:sp>
      <p:sp>
        <p:nvSpPr>
          <p:cNvPr id="6" name="Segnaposto piè di pagina 5">
            <a:extLst>
              <a:ext uri="{FF2B5EF4-FFF2-40B4-BE49-F238E27FC236}">
                <a16:creationId xmlns:a16="http://schemas.microsoft.com/office/drawing/2014/main" id="{207CE3EF-2DD0-20B0-B8C6-2F46E8C3ACC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153887A-3277-155D-BAD8-878FDC91B1D9}"/>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01438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A7E1678-F4F3-1373-6E49-AD396BE25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A0217C6-349B-8BC7-1E05-1B2E1A1A9C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B398C07-2CA1-28F6-AC3B-AF2C8D1129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F2334-3000-41B2-AC13-CA06BC56BCF7}" type="datetimeFigureOut">
              <a:rPr lang="it-IT" smtClean="0"/>
              <a:t>22/11/2023</a:t>
            </a:fld>
            <a:endParaRPr lang="it-IT"/>
          </a:p>
        </p:txBody>
      </p:sp>
      <p:sp>
        <p:nvSpPr>
          <p:cNvPr id="5" name="Segnaposto piè di pagina 4">
            <a:extLst>
              <a:ext uri="{FF2B5EF4-FFF2-40B4-BE49-F238E27FC236}">
                <a16:creationId xmlns:a16="http://schemas.microsoft.com/office/drawing/2014/main" id="{D1B38F9F-1C58-0EA5-4321-BF2CA59B70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458AFF2-7E6A-D331-CB07-788B980796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41BFD-26BB-4A38-9676-4CA2D1D5F4C2}" type="slidenum">
              <a:rPr lang="it-IT" smtClean="0"/>
              <a:t>‹N›</a:t>
            </a:fld>
            <a:endParaRPr lang="it-IT"/>
          </a:p>
        </p:txBody>
      </p:sp>
    </p:spTree>
    <p:extLst>
      <p:ext uri="{BB962C8B-B14F-4D97-AF65-F5344CB8AC3E}">
        <p14:creationId xmlns:p14="http://schemas.microsoft.com/office/powerpoint/2010/main" val="62873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20.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notesSlide" Target="../notesSlides/notesSlide10.xml"/><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microsoft.com/office/2007/relationships/hdphoto" Target="../media/hdphoto7.wdp"/><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0.png"/><Relationship Id="rId5" Type="http://schemas.openxmlformats.org/officeDocument/2006/relationships/customXml" Target="../ink/ink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90.png"/><Relationship Id="rId12" Type="http://schemas.openxmlformats.org/officeDocument/2006/relationships/image" Target="../media/image17.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ustomXml" Target="../ink/ink2.xml"/><Relationship Id="rId11"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notesSlide" Target="../notesSlides/notesSlide8.xml"/><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20.png"/><Relationship Id="rId5" Type="http://schemas.openxmlformats.org/officeDocument/2006/relationships/customXml" Target="../ink/ink3.xml"/><Relationship Id="rId10" Type="http://schemas.openxmlformats.org/officeDocument/2006/relationships/image" Target="../media/image19.png"/><Relationship Id="rId4" Type="http://schemas.openxmlformats.org/officeDocument/2006/relationships/notesSlide" Target="../notesSlides/notesSlide9.xml"/><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Carattere, Elementi grafici, schermata&#10;&#10;Descrizione generata automaticamente">
            <a:extLst>
              <a:ext uri="{FF2B5EF4-FFF2-40B4-BE49-F238E27FC236}">
                <a16:creationId xmlns:a16="http://schemas.microsoft.com/office/drawing/2014/main" id="{BA729E5F-457D-BD30-0FC2-AA0378B5D2F1}"/>
              </a:ext>
            </a:extLst>
          </p:cNvPr>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9037" y="-229821"/>
            <a:ext cx="5903785" cy="6409120"/>
          </a:xfrm>
          <a:prstGeom prst="rect">
            <a:avLst/>
          </a:prstGeom>
        </p:spPr>
      </p:pic>
      <p:pic>
        <p:nvPicPr>
          <p:cNvPr id="12" name="Immagine 11" descr="Immagine che contiene bianco e nero&#10;&#10;Descrizione generata automaticamente con attendibilità bassa">
            <a:extLst>
              <a:ext uri="{FF2B5EF4-FFF2-40B4-BE49-F238E27FC236}">
                <a16:creationId xmlns:a16="http://schemas.microsoft.com/office/drawing/2014/main" id="{C4DF9992-195A-078E-CE42-90AAA40BA5CD}"/>
              </a:ext>
            </a:extLst>
          </p:cNvPr>
          <p:cNvPicPr>
            <a:picLocks noChangeAspect="1"/>
          </p:cNvPicPr>
          <p:nvPr/>
        </p:nvPicPr>
        <p:blipFill rotWithShape="1">
          <a:blip r:embed="rId7">
            <a:extLst>
              <a:ext uri="{28A0092B-C50C-407E-A947-70E740481C1C}">
                <a14:useLocalDpi xmlns:a14="http://schemas.microsoft.com/office/drawing/2010/main" val="0"/>
              </a:ext>
            </a:extLst>
          </a:blip>
          <a:srcRect b="33913"/>
          <a:stretch/>
        </p:blipFill>
        <p:spPr>
          <a:xfrm>
            <a:off x="6375825" y="688422"/>
            <a:ext cx="4988487" cy="4708314"/>
          </a:xfrm>
          <a:prstGeom prst="rect">
            <a:avLst/>
          </a:prstGeom>
        </p:spPr>
      </p:pic>
      <p:grpSp>
        <p:nvGrpSpPr>
          <p:cNvPr id="5" name="Gruppo 4">
            <a:extLst>
              <a:ext uri="{FF2B5EF4-FFF2-40B4-BE49-F238E27FC236}">
                <a16:creationId xmlns:a16="http://schemas.microsoft.com/office/drawing/2014/main" id="{86722735-C3CD-84D7-671B-D88EB947D9C7}"/>
              </a:ext>
            </a:extLst>
          </p:cNvPr>
          <p:cNvGrpSpPr/>
          <p:nvPr/>
        </p:nvGrpSpPr>
        <p:grpSpPr>
          <a:xfrm>
            <a:off x="472040" y="4829784"/>
            <a:ext cx="10972973" cy="2871717"/>
            <a:chOff x="472040" y="4554480"/>
            <a:chExt cx="10972973" cy="2871717"/>
          </a:xfrm>
        </p:grpSpPr>
        <p:sp>
          <p:nvSpPr>
            <p:cNvPr id="2" name="CasellaDiTesto 1">
              <a:extLst>
                <a:ext uri="{FF2B5EF4-FFF2-40B4-BE49-F238E27FC236}">
                  <a16:creationId xmlns:a16="http://schemas.microsoft.com/office/drawing/2014/main" id="{4D554523-390A-611B-40A6-421073A99575}"/>
                </a:ext>
              </a:extLst>
            </p:cNvPr>
            <p:cNvSpPr txBox="1"/>
            <p:nvPr/>
          </p:nvSpPr>
          <p:spPr>
            <a:xfrm>
              <a:off x="4755336" y="5903995"/>
              <a:ext cx="6689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Montserrat"/>
                  <a:ea typeface="Calibri"/>
                  <a:cs typeface="Calibri"/>
                </a:rPr>
                <a:t>Pisano Davide     Ruggero Miriam Anna     Terrile Ivan</a:t>
              </a:r>
              <a:endParaRPr lang="it-IT">
                <a:latin typeface="Calibri" panose="020F0502020204030204"/>
                <a:ea typeface="Calibri"/>
                <a:cs typeface="Calibri"/>
              </a:endParaRPr>
            </a:p>
          </p:txBody>
        </p:sp>
        <p:pic>
          <p:nvPicPr>
            <p:cNvPr id="4" name="Immagine 3" descr="Immagine che contiene simbolo, logo, Carattere, Elementi grafici&#10;&#10;Descrizione generata automaticamente">
              <a:extLst>
                <a:ext uri="{FF2B5EF4-FFF2-40B4-BE49-F238E27FC236}">
                  <a16:creationId xmlns:a16="http://schemas.microsoft.com/office/drawing/2014/main" id="{F26AFEBC-7D9D-FD58-E8B2-0E96AFF234C2}"/>
                </a:ext>
              </a:extLst>
            </p:cNvPr>
            <p:cNvPicPr>
              <a:picLocks noChangeAspect="1"/>
            </p:cNvPicPr>
            <p:nvPr/>
          </p:nvPicPr>
          <p:blipFill>
            <a:blip r:embed="rId8"/>
            <a:stretch>
              <a:fillRect/>
            </a:stretch>
          </p:blipFill>
          <p:spPr>
            <a:xfrm>
              <a:off x="472040" y="4554480"/>
              <a:ext cx="4805150" cy="2871717"/>
            </a:xfrm>
            <a:prstGeom prst="rect">
              <a:avLst/>
            </a:prstGeom>
          </p:spPr>
        </p:pic>
      </p:grpSp>
      <p:pic>
        <p:nvPicPr>
          <p:cNvPr id="58" name="Video 57">
            <a:hlinkClick r:id="" action="ppaction://media"/>
            <a:extLst>
              <a:ext uri="{FF2B5EF4-FFF2-40B4-BE49-F238E27FC236}">
                <a16:creationId xmlns:a16="http://schemas.microsoft.com/office/drawing/2014/main" id="{161FA73A-906B-3513-A1C0-E5198C409A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667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905">
        <p159:morph option="byObject"/>
      </p:transition>
    </mc:Choice>
    <mc:Fallback xmlns="">
      <p:transition spd="slow" advTm="119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8"/>
                </p:tgtEl>
              </p:cMediaNode>
            </p:video>
            <p:seq concurrent="1" nextAc="seek">
              <p:cTn id="8" restart="whenNotActive" fill="hold" evtFilter="cancelBubble" nodeType="interactiveSeq">
                <p:stCondLst>
                  <p:cond evt="onClick" delay="0">
                    <p:tgtEl>
                      <p:spTgt spid="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8"/>
                                        </p:tgtEl>
                                      </p:cBhvr>
                                    </p:cmd>
                                  </p:childTnLst>
                                </p:cTn>
                              </p:par>
                            </p:childTnLst>
                          </p:cTn>
                        </p:par>
                      </p:childTnLst>
                    </p:cTn>
                  </p:par>
                </p:childTnLst>
              </p:cTn>
              <p:nextCondLst>
                <p:cond evt="onClick" delay="0">
                  <p:tgtEl>
                    <p:spTgt spid="5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b="1">
                <a:latin typeface="Montserrat"/>
                <a:ea typeface="Calibri"/>
                <a:cs typeface="Calibri"/>
              </a:rPr>
              <a:t>P</a:t>
            </a:r>
            <a:r>
              <a:rPr lang="en-GB" sz="4400" b="1">
                <a:latin typeface="Montserrat"/>
                <a:ea typeface="Calibri"/>
                <a:cs typeface="Calibri"/>
              </a:rPr>
              <a:t>rosthetic hand</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9665040" y="4532651"/>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9646348" y="4424651"/>
                <a:ext cx="46731" cy="269280"/>
              </a:xfrm>
              <a:prstGeom prst="rect">
                <a:avLst/>
              </a:prstGeom>
            </p:spPr>
          </p:pic>
        </mc:Fallback>
      </mc:AlternateContent>
      <p:grpSp>
        <p:nvGrpSpPr>
          <p:cNvPr id="16" name="Gruppo 15">
            <a:extLst>
              <a:ext uri="{FF2B5EF4-FFF2-40B4-BE49-F238E27FC236}">
                <a16:creationId xmlns:a16="http://schemas.microsoft.com/office/drawing/2014/main" id="{D13890BF-088D-6F73-5093-AC1BFB9F04D3}"/>
              </a:ext>
            </a:extLst>
          </p:cNvPr>
          <p:cNvGrpSpPr/>
          <p:nvPr/>
        </p:nvGrpSpPr>
        <p:grpSpPr>
          <a:xfrm>
            <a:off x="6633606" y="1336183"/>
            <a:ext cx="5245722" cy="2691492"/>
            <a:chOff x="1920042" y="1945871"/>
            <a:chExt cx="5245722"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3204" t="4320" r="5160" b="11879"/>
            <a:stretch/>
          </p:blipFill>
          <p:spPr>
            <a:xfrm>
              <a:off x="1938905" y="1945871"/>
              <a:ext cx="5226859" cy="2691492"/>
            </a:xfrm>
            <a:prstGeom prst="rect">
              <a:avLst/>
            </a:prstGeom>
            <a:effectLst>
              <a:outerShdw blurRad="63500" dist="50800" dir="5400000" algn="ctr" rotWithShape="0">
                <a:srgbClr val="000000">
                  <a:alpha val="40000"/>
                </a:srgbClr>
              </a:outerShdw>
            </a:effectLst>
          </p:spPr>
        </p:pic>
        <p:pic>
          <p:nvPicPr>
            <p:cNvPr id="2" name="Immagine 1" descr="Immagine che contiene strumento">
              <a:extLst>
                <a:ext uri="{FF2B5EF4-FFF2-40B4-BE49-F238E27FC236}">
                  <a16:creationId xmlns:a16="http://schemas.microsoft.com/office/drawing/2014/main" id="{42E5A86A-4108-D9A1-D0C1-533859188583}"/>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4" t="4320" r="50647" b="11879"/>
            <a:stretch/>
          </p:blipFill>
          <p:spPr>
            <a:xfrm>
              <a:off x="1920042" y="1945871"/>
              <a:ext cx="2632293" cy="2691492"/>
            </a:xfrm>
            <a:prstGeom prst="rect">
              <a:avLst/>
            </a:prstGeom>
            <a:effectLst>
              <a:outerShdw blurRad="63500" dist="50800" dir="5400000" algn="ctr" rotWithShape="0">
                <a:srgbClr val="000000">
                  <a:alpha val="40000"/>
                </a:srgbClr>
              </a:outerShdw>
            </a:effectLst>
          </p:spPr>
        </p:pic>
      </p:grpSp>
      <p:cxnSp>
        <p:nvCxnSpPr>
          <p:cNvPr id="3" name="Connettore 2 2">
            <a:extLst>
              <a:ext uri="{FF2B5EF4-FFF2-40B4-BE49-F238E27FC236}">
                <a16:creationId xmlns:a16="http://schemas.microsoft.com/office/drawing/2014/main" id="{40BDA29F-9E8C-2ED0-B00C-CEEF79ED7801}"/>
              </a:ext>
            </a:extLst>
          </p:cNvPr>
          <p:cNvCxnSpPr>
            <a:cxnSpLocks/>
          </p:cNvCxnSpPr>
          <p:nvPr/>
        </p:nvCxnSpPr>
        <p:spPr>
          <a:xfrm flipH="1" flipV="1">
            <a:off x="8858510" y="2830044"/>
            <a:ext cx="754827" cy="12083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6131AAA8-D629-AFFE-0D01-35243CEC0CE2}"/>
              </a:ext>
            </a:extLst>
          </p:cNvPr>
          <p:cNvCxnSpPr>
            <a:cxnSpLocks/>
          </p:cNvCxnSpPr>
          <p:nvPr/>
        </p:nvCxnSpPr>
        <p:spPr>
          <a:xfrm flipH="1" flipV="1">
            <a:off x="8838793" y="2543142"/>
            <a:ext cx="1603087" cy="70035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683E856-FD60-C5E1-37A9-15BBC2A15649}"/>
              </a:ext>
            </a:extLst>
          </p:cNvPr>
          <p:cNvSpPr txBox="1"/>
          <p:nvPr/>
        </p:nvSpPr>
        <p:spPr>
          <a:xfrm>
            <a:off x="8566697" y="4193058"/>
            <a:ext cx="3020452" cy="400110"/>
          </a:xfrm>
          <a:prstGeom prst="rect">
            <a:avLst/>
          </a:prstGeom>
          <a:noFill/>
        </p:spPr>
        <p:txBody>
          <a:bodyPr wrap="square" lIns="91440" tIns="45720" rIns="91440" bIns="45720" rtlCol="0" anchor="t">
            <a:spAutoFit/>
          </a:bodyPr>
          <a:lstStyle/>
          <a:p>
            <a:pPr algn="ctr"/>
            <a:r>
              <a:rPr lang="it-IT" sz="2000" b="1">
                <a:latin typeface="Montserrat"/>
              </a:rPr>
              <a:t>Motor control board</a:t>
            </a:r>
          </a:p>
        </p:txBody>
      </p:sp>
      <p:sp>
        <p:nvSpPr>
          <p:cNvPr id="15" name="CasellaDiTesto 14">
            <a:extLst>
              <a:ext uri="{FF2B5EF4-FFF2-40B4-BE49-F238E27FC236}">
                <a16:creationId xmlns:a16="http://schemas.microsoft.com/office/drawing/2014/main" id="{20473894-E71C-DBAE-87E4-19D7F5F5641D}"/>
              </a:ext>
            </a:extLst>
          </p:cNvPr>
          <p:cNvSpPr txBox="1"/>
          <p:nvPr/>
        </p:nvSpPr>
        <p:spPr>
          <a:xfrm>
            <a:off x="9677689" y="3428854"/>
            <a:ext cx="2271283" cy="400110"/>
          </a:xfrm>
          <a:prstGeom prst="rect">
            <a:avLst/>
          </a:prstGeom>
          <a:noFill/>
        </p:spPr>
        <p:txBody>
          <a:bodyPr wrap="square" lIns="91440" tIns="45720" rIns="91440" bIns="45720" rtlCol="0" anchor="t">
            <a:spAutoFit/>
          </a:bodyPr>
          <a:lstStyle/>
          <a:p>
            <a:pPr algn="ctr"/>
            <a:r>
              <a:rPr lang="it-IT" sz="2000" b="1">
                <a:latin typeface="Montserrat"/>
              </a:rPr>
              <a:t>DC Motor</a:t>
            </a:r>
          </a:p>
        </p:txBody>
      </p:sp>
      <p:grpSp>
        <p:nvGrpSpPr>
          <p:cNvPr id="7" name="Gruppo 6">
            <a:extLst>
              <a:ext uri="{FF2B5EF4-FFF2-40B4-BE49-F238E27FC236}">
                <a16:creationId xmlns:a16="http://schemas.microsoft.com/office/drawing/2014/main" id="{6477013B-18AF-E3E2-A5B4-E8D7F1D8C879}"/>
              </a:ext>
            </a:extLst>
          </p:cNvPr>
          <p:cNvGrpSpPr/>
          <p:nvPr/>
        </p:nvGrpSpPr>
        <p:grpSpPr>
          <a:xfrm>
            <a:off x="547985" y="2952749"/>
            <a:ext cx="6246489" cy="2659940"/>
            <a:chOff x="547985" y="2952749"/>
            <a:chExt cx="6246489" cy="2659940"/>
          </a:xfrm>
        </p:grpSpPr>
        <p:pic>
          <p:nvPicPr>
            <p:cNvPr id="4" name="Immagine 3" descr="Immagine che contiene schermata, diagramma, mappa, scheletro&#10;&#10;Descrizione generata automaticamente">
              <a:extLst>
                <a:ext uri="{FF2B5EF4-FFF2-40B4-BE49-F238E27FC236}">
                  <a16:creationId xmlns:a16="http://schemas.microsoft.com/office/drawing/2014/main" id="{41C71E78-B932-CD16-C6B9-09D0444F32F7}"/>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547985" y="3286429"/>
              <a:ext cx="6246489" cy="2326260"/>
            </a:xfrm>
            <a:prstGeom prst="rect">
              <a:avLst/>
            </a:prstGeom>
          </p:spPr>
        </p:pic>
        <p:sp>
          <p:nvSpPr>
            <p:cNvPr id="5" name="CasellaDiTesto 4">
              <a:extLst>
                <a:ext uri="{FF2B5EF4-FFF2-40B4-BE49-F238E27FC236}">
                  <a16:creationId xmlns:a16="http://schemas.microsoft.com/office/drawing/2014/main" id="{A7987DF0-0261-3120-0D15-19B8C43B4DF6}"/>
                </a:ext>
              </a:extLst>
            </p:cNvPr>
            <p:cNvSpPr txBox="1"/>
            <p:nvPr/>
          </p:nvSpPr>
          <p:spPr>
            <a:xfrm>
              <a:off x="1383633" y="2952749"/>
              <a:ext cx="477854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b="1">
                  <a:latin typeface="Montserrat"/>
                  <a:ea typeface="Calibri"/>
                  <a:cs typeface="Calibri"/>
                </a:rPr>
                <a:t>Finger                                                    Thumb</a:t>
              </a:r>
              <a:endParaRPr lang="it-IT" sz="1500" b="1">
                <a:latin typeface="Montserrat"/>
              </a:endParaRPr>
            </a:p>
          </p:txBody>
        </p:sp>
      </p:grpSp>
      <p:pic>
        <p:nvPicPr>
          <p:cNvPr id="30" name="Video 29">
            <a:hlinkClick r:id="" action="ppaction://media"/>
            <a:extLst>
              <a:ext uri="{FF2B5EF4-FFF2-40B4-BE49-F238E27FC236}">
                <a16:creationId xmlns:a16="http://schemas.microsoft.com/office/drawing/2014/main" id="{B0273DA4-7CF6-3761-7A00-0CDD3C7600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4262491"/>
      </p:ext>
    </p:extLst>
  </p:cSld>
  <p:clrMapOvr>
    <a:masterClrMapping/>
  </p:clrMapOvr>
  <mc:AlternateContent xmlns:mc="http://schemas.openxmlformats.org/markup-compatibility/2006">
    <mc:Choice xmlns:p14="http://schemas.microsoft.com/office/powerpoint/2010/main" Requires="p14">
      <p:transition spd="med" p14:dur="700" advTm="58072">
        <p:fade/>
      </p:transition>
    </mc:Choice>
    <mc:Fallback>
      <p:transition spd="med" advTm="580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b="1">
                <a:latin typeface="Montserrat"/>
                <a:ea typeface="Calibri"/>
                <a:cs typeface="Calibri"/>
              </a:rPr>
              <a:t>P</a:t>
            </a:r>
            <a:r>
              <a:rPr lang="en-GB" sz="4400" b="1">
                <a:latin typeface="Montserrat"/>
                <a:ea typeface="Calibri"/>
                <a:cs typeface="Calibri"/>
              </a:rPr>
              <a:t>rosthetic wrist</a:t>
            </a:r>
            <a:endParaRPr lang="en-US" b="1">
              <a:latin typeface="Montserrat" pitchFamily="2" charset="0"/>
            </a:endParaRPr>
          </a:p>
        </p:txBody>
      </p:sp>
      <p:grpSp>
        <p:nvGrpSpPr>
          <p:cNvPr id="8" name="Gruppo 7">
            <a:extLst>
              <a:ext uri="{FF2B5EF4-FFF2-40B4-BE49-F238E27FC236}">
                <a16:creationId xmlns:a16="http://schemas.microsoft.com/office/drawing/2014/main" id="{C56EAFAA-5490-F49E-CA49-CAD0FE3AB98F}"/>
              </a:ext>
            </a:extLst>
          </p:cNvPr>
          <p:cNvGrpSpPr/>
          <p:nvPr/>
        </p:nvGrpSpPr>
        <p:grpSpPr>
          <a:xfrm>
            <a:off x="6333185" y="1138671"/>
            <a:ext cx="5226859" cy="2691492"/>
            <a:chOff x="1980185" y="2230464"/>
            <a:chExt cx="5226859"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l="3204" t="4320" r="5160" b="11879"/>
            <a:stretch/>
          </p:blipFill>
          <p:spPr>
            <a:xfrm>
              <a:off x="1980185" y="2230464"/>
              <a:ext cx="5226859" cy="2691492"/>
            </a:xfrm>
            <a:prstGeom prst="rect">
              <a:avLst/>
            </a:prstGeom>
            <a:effectLst>
              <a:outerShdw blurRad="63500" dist="50800" dir="5400000" algn="ctr" rotWithShape="0">
                <a:srgbClr val="000000">
                  <a:alpha val="40000"/>
                </a:srgbClr>
              </a:outerShdw>
            </a:effectLst>
          </p:spPr>
        </p:pic>
        <p:pic>
          <p:nvPicPr>
            <p:cNvPr id="11" name="Immagine 10" descr="Immagine che contiene strumento">
              <a:extLst>
                <a:ext uri="{FF2B5EF4-FFF2-40B4-BE49-F238E27FC236}">
                  <a16:creationId xmlns:a16="http://schemas.microsoft.com/office/drawing/2014/main" id="{7CF22CC4-CE47-A7C6-9158-AC0EC5311A22}"/>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43300" t="20459" r="41875" b="41718"/>
            <a:stretch/>
          </p:blipFill>
          <p:spPr>
            <a:xfrm>
              <a:off x="4296697" y="2777065"/>
              <a:ext cx="845574" cy="1214832"/>
            </a:xfrm>
            <a:prstGeom prst="ellipse">
              <a:avLst/>
            </a:prstGeom>
            <a:effectLst>
              <a:outerShdw blurRad="63500" dist="50800" dir="5400000" algn="ctr" rotWithShape="0">
                <a:srgbClr val="000000">
                  <a:alpha val="40000"/>
                </a:srgbClr>
              </a:outerShdw>
            </a:effectLst>
          </p:spPr>
        </p:pic>
      </p:grpSp>
      <p:cxnSp>
        <p:nvCxnSpPr>
          <p:cNvPr id="5" name="Connettore 2 4">
            <a:extLst>
              <a:ext uri="{FF2B5EF4-FFF2-40B4-BE49-F238E27FC236}">
                <a16:creationId xmlns:a16="http://schemas.microsoft.com/office/drawing/2014/main" id="{17A5350E-A0A9-65F6-D0D9-71835115753F}"/>
              </a:ext>
            </a:extLst>
          </p:cNvPr>
          <p:cNvCxnSpPr>
            <a:cxnSpLocks/>
          </p:cNvCxnSpPr>
          <p:nvPr/>
        </p:nvCxnSpPr>
        <p:spPr>
          <a:xfrm flipH="1" flipV="1">
            <a:off x="9275879" y="2840399"/>
            <a:ext cx="555870" cy="78470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04935B2-BCA0-F280-8BB0-2DECB2469BB3}"/>
              </a:ext>
            </a:extLst>
          </p:cNvPr>
          <p:cNvSpPr txBox="1"/>
          <p:nvPr/>
        </p:nvSpPr>
        <p:spPr>
          <a:xfrm>
            <a:off x="8415905" y="3625099"/>
            <a:ext cx="3020452" cy="707886"/>
          </a:xfrm>
          <a:prstGeom prst="rect">
            <a:avLst/>
          </a:prstGeom>
          <a:noFill/>
        </p:spPr>
        <p:txBody>
          <a:bodyPr wrap="square" lIns="91440" tIns="45720" rIns="91440" bIns="45720" rtlCol="0" anchor="t">
            <a:spAutoFit/>
          </a:bodyPr>
          <a:lstStyle/>
          <a:p>
            <a:pPr algn="ctr"/>
            <a:r>
              <a:rPr lang="it-IT" sz="2000" b="1">
                <a:latin typeface="Montserrat"/>
              </a:rPr>
              <a:t>Flexion Exstention </a:t>
            </a:r>
            <a:endParaRPr lang="it-IT" sz="2000" b="1">
              <a:latin typeface="Montserrat" pitchFamily="2" charset="0"/>
            </a:endParaRPr>
          </a:p>
          <a:p>
            <a:pPr algn="ctr"/>
            <a:r>
              <a:rPr lang="it-IT" sz="2000" b="1">
                <a:latin typeface="Montserrat"/>
              </a:rPr>
              <a:t>Wrist (F/E)</a:t>
            </a:r>
            <a:endParaRPr lang="it-IT" sz="2000" b="1">
              <a:latin typeface="Montserrat" pitchFamily="2" charset="0"/>
            </a:endParaRPr>
          </a:p>
        </p:txBody>
      </p:sp>
      <p:pic>
        <p:nvPicPr>
          <p:cNvPr id="4" name="Immagine 3" descr="Immagine che contiene schizzo, arte">
            <a:extLst>
              <a:ext uri="{FF2B5EF4-FFF2-40B4-BE49-F238E27FC236}">
                <a16:creationId xmlns:a16="http://schemas.microsoft.com/office/drawing/2014/main" id="{3DFC955E-F85C-0DEB-03D7-292312FB52F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378" b="96622" l="37678" r="98104">
                        <a14:foregroundMark x1="44668" y1="53716" x2="37678" y2="42568"/>
                        <a14:foregroundMark x1="37678" y1="42568" x2="45972" y2="52027"/>
                        <a14:foregroundMark x1="63744" y1="48649" x2="58412" y2="81757"/>
                        <a14:foregroundMark x1="58412" y1="81757" x2="51896" y2="85473"/>
                        <a14:foregroundMark x1="51896" y1="85473" x2="57820" y2="94257"/>
                        <a14:foregroundMark x1="57820" y1="94257" x2="66114" y2="97973"/>
                        <a14:foregroundMark x1="66114" y1="97973" x2="73460" y2="95946"/>
                        <a14:foregroundMark x1="73460" y1="95946" x2="65403" y2="94932"/>
                        <a14:foregroundMark x1="65403" y1="94932" x2="72512" y2="97973"/>
                        <a14:foregroundMark x1="72512" y1="97973" x2="78673" y2="91216"/>
                        <a14:foregroundMark x1="78673" y1="91216" x2="84597" y2="96959"/>
                        <a14:foregroundMark x1="84597" y1="96959" x2="84597" y2="96284"/>
                        <a14:foregroundMark x1="71445" y1="5405" x2="69076" y2="4054"/>
                        <a14:foregroundMark x1="94905" y1="43243" x2="95616" y2="54054"/>
                        <a14:foregroundMark x1="98104" y1="53041" x2="97512" y2="50676"/>
                      </a14:backgroundRemoval>
                    </a14:imgEffect>
                    <a14:imgEffect>
                      <a14:sharpenSoften amount="29000"/>
                    </a14:imgEffect>
                    <a14:imgEffect>
                      <a14:saturation sat="400000"/>
                    </a14:imgEffect>
                    <a14:imgEffect>
                      <a14:brightnessContrast bright="-11000" contrast="-33000"/>
                    </a14:imgEffect>
                  </a14:imgLayer>
                </a14:imgProps>
              </a:ext>
              <a:ext uri="{28A0092B-C50C-407E-A947-70E740481C1C}">
                <a14:useLocalDpi xmlns:a14="http://schemas.microsoft.com/office/drawing/2010/main" val="0"/>
              </a:ext>
            </a:extLst>
          </a:blip>
          <a:srcRect l="38402"/>
          <a:stretch/>
        </p:blipFill>
        <p:spPr>
          <a:xfrm>
            <a:off x="3253962" y="3652972"/>
            <a:ext cx="5038256" cy="2868577"/>
          </a:xfrm>
          <a:prstGeom prst="rect">
            <a:avLst/>
          </a:prstGeom>
        </p:spPr>
      </p:pic>
      <p:pic>
        <p:nvPicPr>
          <p:cNvPr id="2" name="Immagine 1" descr="Immagine che contiene schizzo, arte">
            <a:extLst>
              <a:ext uri="{FF2B5EF4-FFF2-40B4-BE49-F238E27FC236}">
                <a16:creationId xmlns:a16="http://schemas.microsoft.com/office/drawing/2014/main" id="{07E2CA46-54C2-11D5-8D18-B27B5AA7750E}"/>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9122" b="92905" l="1659" r="39455">
                        <a14:foregroundMark x1="5924" y1="26014" x2="1540" y2="8446"/>
                        <a14:foregroundMark x1="1540" y1="8446" x2="3910" y2="32095"/>
                        <a14:foregroundMark x1="3910" y1="32095" x2="3081" y2="24324"/>
                        <a14:foregroundMark x1="11374" y1="33446" x2="5687" y2="42905"/>
                        <a14:foregroundMark x1="5687" y1="42905" x2="12322" y2="41554"/>
                        <a14:foregroundMark x1="12322" y1="41554" x2="16232" y2="27027"/>
                        <a14:foregroundMark x1="16232" y1="27027" x2="8649" y2="24324"/>
                        <a14:foregroundMark x1="8649" y1="24324" x2="17654" y2="38514"/>
                        <a14:foregroundMark x1="17654" y1="38514" x2="16232" y2="14865"/>
                        <a14:foregroundMark x1="16232" y1="14865" x2="12559" y2="28041"/>
                        <a14:foregroundMark x1="12559" y1="28041" x2="20024" y2="21959"/>
                        <a14:foregroundMark x1="20024" y1="21959" x2="26303" y2="39527"/>
                        <a14:foregroundMark x1="26303" y1="39527" x2="20498" y2="34122"/>
                        <a14:foregroundMark x1="20498" y1="34122" x2="30924" y2="48311"/>
                        <a14:foregroundMark x1="30924" y1="48311" x2="37085" y2="40203"/>
                        <a14:foregroundMark x1="37085" y1="40203" x2="37085" y2="39865"/>
                        <a14:foregroundMark x1="34360" y1="36149" x2="28199" y2="22297"/>
                        <a14:foregroundMark x1="28199" y1="22297" x2="18246" y2="22297"/>
                        <a14:foregroundMark x1="18246" y1="22297" x2="24763" y2="22973"/>
                        <a14:foregroundMark x1="24763" y1="22973" x2="31280" y2="31419"/>
                        <a14:foregroundMark x1="19550" y1="11824" x2="22393" y2="14527"/>
                        <a14:foregroundMark x1="19787" y1="42905" x2="26896" y2="61824"/>
                        <a14:foregroundMark x1="26896" y1="61824" x2="22393" y2="46959"/>
                        <a14:foregroundMark x1="22393" y1="46959" x2="30213" y2="54054"/>
                        <a14:foregroundMark x1="30213" y1="54054" x2="30924" y2="66892"/>
                        <a14:foregroundMark x1="16114" y1="46284" x2="10427" y2="55743"/>
                        <a14:foregroundMark x1="10427" y1="55743" x2="13863" y2="31081"/>
                        <a14:foregroundMark x1="13863" y1="31081" x2="18483" y2="50676"/>
                        <a14:foregroundMark x1="18483" y1="50676" x2="16943" y2="45946"/>
                        <a14:foregroundMark x1="10308" y1="57770" x2="11967" y2="64189"/>
                        <a14:foregroundMark x1="9242" y1="63851" x2="13389" y2="65203"/>
                        <a14:foregroundMark x1="13389" y1="65203" x2="15403" y2="88514"/>
                        <a14:foregroundMark x1="15403" y1="88514" x2="21564" y2="92568"/>
                        <a14:foregroundMark x1="30806" y1="87500" x2="36967" y2="84797"/>
                        <a14:foregroundMark x1="36967" y1="84797" x2="35190" y2="70946"/>
                        <a14:foregroundMark x1="35190" y1="70946" x2="36256" y2="73311"/>
                        <a14:foregroundMark x1="37441" y1="63851" x2="39573" y2="93243"/>
                        <a14:foregroundMark x1="34953" y1="57432" x2="37204" y2="74662"/>
                        <a14:foregroundMark x1="37204" y1="74662" x2="37559" y2="89527"/>
                        <a14:foregroundMark x1="30806" y1="67230" x2="32820" y2="85135"/>
                        <a14:foregroundMark x1="13863" y1="31419" x2="11848" y2="15541"/>
                        <a14:foregroundMark x1="11848" y1="15541" x2="18128" y2="13176"/>
                        <a14:foregroundMark x1="18128" y1="13176" x2="18128" y2="13514"/>
                        <a14:foregroundMark x1="18128" y1="13514" x2="10190" y2="21284"/>
                        <a14:foregroundMark x1="10190" y1="21284" x2="5095" y2="36824"/>
                        <a14:foregroundMark x1="5095" y1="36824" x2="5095" y2="40878"/>
                        <a14:foregroundMark x1="12678" y1="68581" x2="6280" y2="60811"/>
                        <a14:foregroundMark x1="6280" y1="60811" x2="6280" y2="60811"/>
                        <a14:foregroundMark x1="16351" y1="52027" x2="1659" y2="29730"/>
                        <a14:foregroundMark x1="13033" y1="67905" x2="6043" y2="56757"/>
                      </a14:backgroundRemoval>
                    </a14:imgEffect>
                    <a14:imgEffect>
                      <a14:sharpenSoften amount="29000"/>
                    </a14:imgEffect>
                    <a14:imgEffect>
                      <a14:saturation sat="400000"/>
                    </a14:imgEffect>
                    <a14:imgEffect>
                      <a14:brightnessContrast bright="-11000" contrast="-33000"/>
                    </a14:imgEffect>
                  </a14:imgLayer>
                </a14:imgProps>
              </a:ext>
              <a:ext uri="{28A0092B-C50C-407E-A947-70E740481C1C}">
                <a14:useLocalDpi xmlns:a14="http://schemas.microsoft.com/office/drawing/2010/main" val="0"/>
              </a:ext>
            </a:extLst>
          </a:blip>
          <a:srcRect l="1" r="59465"/>
          <a:stretch/>
        </p:blipFill>
        <p:spPr>
          <a:xfrm>
            <a:off x="756476" y="1826486"/>
            <a:ext cx="3315355" cy="2868577"/>
          </a:xfrm>
          <a:prstGeom prst="rect">
            <a:avLst/>
          </a:prstGeom>
        </p:spPr>
      </p:pic>
      <p:pic>
        <p:nvPicPr>
          <p:cNvPr id="31" name="Video 30">
            <a:hlinkClick r:id="" action="ppaction://media"/>
            <a:extLst>
              <a:ext uri="{FF2B5EF4-FFF2-40B4-BE49-F238E27FC236}">
                <a16:creationId xmlns:a16="http://schemas.microsoft.com/office/drawing/2014/main" id="{FC2D69A7-C10B-7C75-AC3D-9C2C03BB59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8052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2904">
        <p159:morph option="byObject"/>
      </p:transition>
    </mc:Choice>
    <mc:Fallback>
      <p:transition spd="slow" advTm="52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it-IT" b="1">
                <a:latin typeface="Montserrat"/>
              </a:rPr>
              <a:t>Kinematic </a:t>
            </a:r>
            <a:br>
              <a:rPr lang="it-IT" b="1">
                <a:latin typeface="Montserrat"/>
              </a:rPr>
            </a:br>
            <a:r>
              <a:rPr lang="it-IT" b="1">
                <a:latin typeface="Montserrat"/>
              </a:rPr>
              <a:t>Structure</a:t>
            </a:r>
            <a:endParaRPr lang="en-US" b="1">
              <a:latin typeface="Montserrat" pitchFamily="2" charset="0"/>
            </a:endParaRPr>
          </a:p>
        </p:txBody>
      </p:sp>
      <p:sp>
        <p:nvSpPr>
          <p:cNvPr id="2" name="Segnaposto contenuto 2">
            <a:extLst>
              <a:ext uri="{FF2B5EF4-FFF2-40B4-BE49-F238E27FC236}">
                <a16:creationId xmlns:a16="http://schemas.microsoft.com/office/drawing/2014/main" id="{6B8D7029-09A3-0FA9-61A5-079DC1640260}"/>
              </a:ext>
            </a:extLst>
          </p:cNvPr>
          <p:cNvSpPr>
            <a:spLocks noGrp="1"/>
          </p:cNvSpPr>
          <p:nvPr>
            <p:ph idx="1"/>
          </p:nvPr>
        </p:nvSpPr>
        <p:spPr>
          <a:xfrm>
            <a:off x="926552" y="2531558"/>
            <a:ext cx="5167923" cy="2001113"/>
          </a:xfrm>
        </p:spPr>
        <p:txBody>
          <a:bodyPr vert="horz" lIns="91440" tIns="45720" rIns="91440" bIns="45720" rtlCol="0" anchor="t">
            <a:noAutofit/>
          </a:bodyPr>
          <a:lstStyle/>
          <a:p>
            <a:pPr>
              <a:buNone/>
            </a:pPr>
            <a:r>
              <a:rPr lang="en-US" sz="2000" b="1">
                <a:latin typeface="Montserrat"/>
                <a:ea typeface="+mn-lt"/>
                <a:cs typeface="+mn-lt"/>
              </a:rPr>
              <a:t>Joint Correlations:</a:t>
            </a:r>
          </a:p>
          <a:p>
            <a:r>
              <a:rPr lang="en-US" sz="2000">
                <a:latin typeface="Montserrat"/>
                <a:ea typeface="+mn-lt"/>
                <a:cs typeface="+mn-lt"/>
              </a:rPr>
              <a:t>Hannes has fewer joints. </a:t>
            </a:r>
          </a:p>
          <a:p>
            <a:r>
              <a:rPr lang="en-US" sz="2000">
                <a:latin typeface="Montserrat"/>
                <a:ea typeface="+mn-lt"/>
                <a:cs typeface="+mn-lt"/>
              </a:rPr>
              <a:t>The correlations between the joint angles of Hannes and the human hand during grasping is very high.</a:t>
            </a:r>
            <a:endParaRPr lang="en-US" sz="2000">
              <a:latin typeface="Montserrat"/>
              <a:ea typeface="Calibri"/>
              <a:cs typeface="Calibri"/>
            </a:endParaRPr>
          </a:p>
        </p:txBody>
      </p:sp>
      <p:pic>
        <p:nvPicPr>
          <p:cNvPr id="4" name="Immagine 3" descr="Immagine che contiene guanti, mano, arte&#10;&#10;Descrizione generata automaticamente">
            <a:extLst>
              <a:ext uri="{FF2B5EF4-FFF2-40B4-BE49-F238E27FC236}">
                <a16:creationId xmlns:a16="http://schemas.microsoft.com/office/drawing/2014/main" id="{B8960B0E-6DE3-9B4D-4CD9-D3FC57432D8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8244" r="20432" b="20860"/>
          <a:stretch/>
        </p:blipFill>
        <p:spPr>
          <a:xfrm>
            <a:off x="5987845" y="1687669"/>
            <a:ext cx="5323292" cy="3855806"/>
          </a:xfrm>
          <a:prstGeom prst="rect">
            <a:avLst/>
          </a:prstGeom>
        </p:spPr>
      </p:pic>
    </p:spTree>
    <p:extLst>
      <p:ext uri="{BB962C8B-B14F-4D97-AF65-F5344CB8AC3E}">
        <p14:creationId xmlns:p14="http://schemas.microsoft.com/office/powerpoint/2010/main" val="251001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it-IT" b="1">
                <a:latin typeface="Montserrat"/>
              </a:rPr>
              <a:t>Kinematic </a:t>
            </a:r>
            <a:br>
              <a:rPr lang="it-IT" b="1">
                <a:latin typeface="Montserrat"/>
              </a:rPr>
            </a:br>
            <a:r>
              <a:rPr lang="it-IT" b="1">
                <a:latin typeface="Montserrat"/>
              </a:rPr>
              <a:t>Structure</a:t>
            </a:r>
            <a:endParaRPr lang="en-US" b="1">
              <a:latin typeface="Montserrat" pitchFamily="2" charset="0"/>
            </a:endParaRPr>
          </a:p>
        </p:txBody>
      </p:sp>
      <p:pic>
        <p:nvPicPr>
          <p:cNvPr id="4" name="Immagine 3" descr="Immagine che contiene guanti, mano, arte&#10;&#10;Descrizione generata automaticamente">
            <a:extLst>
              <a:ext uri="{FF2B5EF4-FFF2-40B4-BE49-F238E27FC236}">
                <a16:creationId xmlns:a16="http://schemas.microsoft.com/office/drawing/2014/main" id="{B8960B0E-6DE3-9B4D-4CD9-D3FC57432D8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8244" r="20432" b="20860"/>
          <a:stretch/>
        </p:blipFill>
        <p:spPr>
          <a:xfrm>
            <a:off x="5987845" y="1687669"/>
            <a:ext cx="5323292" cy="3855806"/>
          </a:xfrm>
          <a:prstGeom prst="rect">
            <a:avLst/>
          </a:prstGeom>
        </p:spPr>
      </p:pic>
      <p:sp>
        <p:nvSpPr>
          <p:cNvPr id="6" name="Segnaposto contenuto 2">
            <a:extLst>
              <a:ext uri="{FF2B5EF4-FFF2-40B4-BE49-F238E27FC236}">
                <a16:creationId xmlns:a16="http://schemas.microsoft.com/office/drawing/2014/main" id="{1816216A-DD3E-960E-67FC-49F9FBBFA52F}"/>
              </a:ext>
            </a:extLst>
          </p:cNvPr>
          <p:cNvSpPr>
            <a:spLocks noGrp="1"/>
          </p:cNvSpPr>
          <p:nvPr>
            <p:ph idx="1"/>
          </p:nvPr>
        </p:nvSpPr>
        <p:spPr>
          <a:xfrm>
            <a:off x="880863" y="2039945"/>
            <a:ext cx="5213612" cy="3623436"/>
          </a:xfrm>
        </p:spPr>
        <p:txBody>
          <a:bodyPr vert="horz" lIns="91440" tIns="45720" rIns="91440" bIns="45720" rtlCol="0" anchor="t">
            <a:noAutofit/>
          </a:bodyPr>
          <a:lstStyle/>
          <a:p>
            <a:pPr>
              <a:buNone/>
            </a:pPr>
            <a:r>
              <a:rPr lang="en-US" sz="2000" b="1">
                <a:latin typeface="Montserrat"/>
                <a:ea typeface="+mn-lt"/>
                <a:cs typeface="+mn-lt"/>
              </a:rPr>
              <a:t>Description of Hannes's Synergies:</a:t>
            </a:r>
            <a:endParaRPr lang="it-IT"/>
          </a:p>
          <a:p>
            <a:r>
              <a:rPr lang="en-US" sz="2000">
                <a:latin typeface="Montserrat"/>
                <a:ea typeface="+mn-lt"/>
                <a:cs typeface="+mn-lt"/>
              </a:rPr>
              <a:t>PC1 corresponds to the opening/closure of the hand through MCP flexion of the fingers, involving the thumb .</a:t>
            </a:r>
          </a:p>
          <a:p>
            <a:r>
              <a:rPr lang="en-US" sz="2000">
                <a:latin typeface="Montserrat"/>
                <a:ea typeface="+mn-lt"/>
                <a:cs typeface="+mn-lt"/>
              </a:rPr>
              <a:t> PC2 is responsible for </a:t>
            </a:r>
            <a:r>
              <a:rPr lang="en-US" sz="2000" b="0" i="0" u="none" strike="noStrike" baseline="0">
                <a:latin typeface="Montserrat"/>
                <a:ea typeface="+mn-lt"/>
                <a:cs typeface="+mn-lt"/>
              </a:rPr>
              <a:t>the </a:t>
            </a:r>
            <a:r>
              <a:rPr lang="en-US" sz="2000">
                <a:latin typeface="Montserrat"/>
                <a:ea typeface="+mn-lt"/>
                <a:cs typeface="+mn-lt"/>
              </a:rPr>
              <a:t>flexion/extension of Proximal Interphalangeal (PIP) joints </a:t>
            </a:r>
            <a:r>
              <a:rPr lang="en-US" sz="2000" b="0" i="0" u="none" strike="noStrike" baseline="0">
                <a:latin typeface="Montserrat"/>
                <a:ea typeface="+mn-lt"/>
                <a:cs typeface="+mn-lt"/>
              </a:rPr>
              <a:t>of </a:t>
            </a:r>
            <a:r>
              <a:rPr lang="en-US" sz="2000">
                <a:latin typeface="Montserrat"/>
                <a:ea typeface="+mn-lt"/>
                <a:cs typeface="+mn-lt"/>
              </a:rPr>
              <a:t>the fingers and thumb adduction.</a:t>
            </a:r>
            <a:endParaRPr lang="en-US" sz="2000">
              <a:latin typeface="Montserrat"/>
              <a:ea typeface="Calibri"/>
              <a:cs typeface="Calibri"/>
            </a:endParaRPr>
          </a:p>
          <a:p>
            <a:r>
              <a:rPr lang="en-US" sz="2000">
                <a:latin typeface="Montserrat"/>
                <a:ea typeface="+mn-lt"/>
                <a:cs typeface="+mn-lt"/>
              </a:rPr>
              <a:t>PC3 corresponds to thumb rotation and adduction</a:t>
            </a:r>
            <a:r>
              <a:rPr lang="en-US" sz="2000" b="0" i="0" u="none" strike="noStrike" baseline="0">
                <a:latin typeface="Montserrat"/>
                <a:ea typeface="+mn-lt"/>
                <a:cs typeface="+mn-lt"/>
              </a:rPr>
              <a:t>.</a:t>
            </a:r>
            <a:endParaRPr lang="en-US" sz="2000">
              <a:latin typeface="Montserrat"/>
              <a:ea typeface="Calibri"/>
              <a:cs typeface="Calibri"/>
            </a:endParaRPr>
          </a:p>
        </p:txBody>
      </p:sp>
    </p:spTree>
    <p:extLst>
      <p:ext uri="{BB962C8B-B14F-4D97-AF65-F5344CB8AC3E}">
        <p14:creationId xmlns:p14="http://schemas.microsoft.com/office/powerpoint/2010/main" val="59199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26847" y="444989"/>
            <a:ext cx="6114726" cy="1495425"/>
          </a:xfrm>
        </p:spPr>
        <p:txBody>
          <a:bodyPr vert="horz" lIns="91440" tIns="45720" rIns="91440" bIns="45720" rtlCol="0" anchor="ctr">
            <a:noAutofit/>
          </a:bodyPr>
          <a:lstStyle/>
          <a:p>
            <a:r>
              <a:rPr lang="it-IT" b="1">
                <a:latin typeface="Montserrat" pitchFamily="2" charset="0"/>
                <a:cs typeface="Calibri Light"/>
              </a:rPr>
              <a:t>Standard </a:t>
            </a:r>
            <a:br>
              <a:rPr lang="it-IT" b="1">
                <a:latin typeface="Montserrat" pitchFamily="2" charset="0"/>
                <a:cs typeface="Calibri Light"/>
              </a:rPr>
            </a:br>
            <a:r>
              <a:rPr lang="it-IT" b="1">
                <a:latin typeface="Montserrat" pitchFamily="2" charset="0"/>
                <a:cs typeface="Calibri Light"/>
              </a:rPr>
              <a:t>Control Strategies</a:t>
            </a:r>
            <a:endParaRPr lang="en-US" b="1">
              <a:latin typeface="Montserrat" pitchFamily="2" charset="0"/>
            </a:endParaRPr>
          </a:p>
        </p:txBody>
      </p:sp>
      <p:sp>
        <p:nvSpPr>
          <p:cNvPr id="5" name="Segnaposto contenuto 2">
            <a:extLst>
              <a:ext uri="{FF2B5EF4-FFF2-40B4-BE49-F238E27FC236}">
                <a16:creationId xmlns:a16="http://schemas.microsoft.com/office/drawing/2014/main" id="{0AFD9231-2EBD-875E-24B7-3078A8541B0B}"/>
              </a:ext>
            </a:extLst>
          </p:cNvPr>
          <p:cNvSpPr>
            <a:spLocks noGrp="1"/>
          </p:cNvSpPr>
          <p:nvPr>
            <p:ph idx="1"/>
          </p:nvPr>
        </p:nvSpPr>
        <p:spPr>
          <a:xfrm>
            <a:off x="826847" y="2509488"/>
            <a:ext cx="5385619" cy="2408099"/>
          </a:xfrm>
        </p:spPr>
        <p:txBody>
          <a:bodyPr vert="horz" lIns="91440" tIns="45720" rIns="91440" bIns="45720" rtlCol="0" anchor="t">
            <a:normAutofit/>
          </a:bodyPr>
          <a:lstStyle/>
          <a:p>
            <a:r>
              <a:rPr lang="it-IT" sz="2000">
                <a:latin typeface="Montserrat" pitchFamily="2" charset="0"/>
                <a:ea typeface="+mn-lt"/>
                <a:cs typeface="+mn-lt"/>
              </a:rPr>
              <a:t>Dual-site muscle exploitation, identifying two loci on the stump to recognize opposing movements. </a:t>
            </a:r>
          </a:p>
          <a:p>
            <a:r>
              <a:rPr lang="it-IT" sz="2000">
                <a:latin typeface="Montserrat" pitchFamily="2" charset="0"/>
                <a:ea typeface="+mn-lt"/>
                <a:cs typeface="+mn-lt"/>
              </a:rPr>
              <a:t>Targeted Muscle Reinnervation (TMR) is an innovative control strategy involving a surgical nerve transfer procedure</a:t>
            </a:r>
            <a:endParaRPr lang="it-IT" sz="2000">
              <a:latin typeface="Montserrat" pitchFamily="2" charset="0"/>
              <a:ea typeface="Calibri"/>
              <a:cs typeface="Calibri"/>
            </a:endParaRPr>
          </a:p>
        </p:txBody>
      </p:sp>
    </p:spTree>
    <p:extLst>
      <p:ext uri="{BB962C8B-B14F-4D97-AF65-F5344CB8AC3E}">
        <p14:creationId xmlns:p14="http://schemas.microsoft.com/office/powerpoint/2010/main" val="16300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26847" y="444989"/>
            <a:ext cx="6114726" cy="1495425"/>
          </a:xfrm>
        </p:spPr>
        <p:txBody>
          <a:bodyPr vert="horz" lIns="91440" tIns="45720" rIns="91440" bIns="45720" rtlCol="0" anchor="ctr">
            <a:noAutofit/>
          </a:bodyPr>
          <a:lstStyle/>
          <a:p>
            <a:r>
              <a:rPr lang="it-IT" sz="4400" b="1">
                <a:latin typeface="Montserrat" pitchFamily="2" charset="0"/>
                <a:cs typeface="Calibri Light"/>
              </a:rPr>
              <a:t>Pattern </a:t>
            </a:r>
            <a:br>
              <a:rPr lang="it-IT" sz="4400" b="1">
                <a:latin typeface="Montserrat" pitchFamily="2" charset="0"/>
                <a:cs typeface="Calibri Light"/>
              </a:rPr>
            </a:br>
            <a:r>
              <a:rPr lang="it-IT" sz="4400" b="1">
                <a:latin typeface="Montserrat" pitchFamily="2" charset="0"/>
                <a:cs typeface="Calibri Light"/>
              </a:rPr>
              <a:t>Recognition Control</a:t>
            </a:r>
            <a:endParaRPr lang="en-US" b="1">
              <a:latin typeface="Montserrat" pitchFamily="2" charset="0"/>
            </a:endParaRPr>
          </a:p>
        </p:txBody>
      </p:sp>
      <p:sp>
        <p:nvSpPr>
          <p:cNvPr id="2" name="Segnaposto contenuto 2">
            <a:extLst>
              <a:ext uri="{FF2B5EF4-FFF2-40B4-BE49-F238E27FC236}">
                <a16:creationId xmlns:a16="http://schemas.microsoft.com/office/drawing/2014/main" id="{ED958433-A8A3-92D1-483B-8A4700317586}"/>
              </a:ext>
            </a:extLst>
          </p:cNvPr>
          <p:cNvSpPr>
            <a:spLocks noGrp="1"/>
          </p:cNvSpPr>
          <p:nvPr>
            <p:ph idx="1"/>
          </p:nvPr>
        </p:nvSpPr>
        <p:spPr>
          <a:xfrm>
            <a:off x="826847" y="2234184"/>
            <a:ext cx="7479890" cy="3576681"/>
          </a:xfrm>
        </p:spPr>
        <p:txBody>
          <a:bodyPr vert="horz" lIns="91440" tIns="45720" rIns="91440" bIns="45720" rtlCol="0" anchor="t">
            <a:normAutofit lnSpcReduction="10000"/>
          </a:bodyPr>
          <a:lstStyle/>
          <a:p>
            <a:r>
              <a:rPr lang="it-IT" sz="2000">
                <a:latin typeface="Montserrat" pitchFamily="2" charset="0"/>
                <a:ea typeface="+mn-lt"/>
                <a:cs typeface="+mn-lt"/>
              </a:rPr>
              <a:t>Requires between 6 to 10 EMG electrodes. </a:t>
            </a:r>
            <a:endParaRPr lang="it-IT">
              <a:latin typeface="Montserrat" pitchFamily="2" charset="0"/>
              <a:ea typeface="+mn-lt"/>
              <a:cs typeface="+mn-lt"/>
            </a:endParaRPr>
          </a:p>
          <a:p>
            <a:r>
              <a:rPr lang="it-IT" sz="2000">
                <a:latin typeface="Montserrat" pitchFamily="2" charset="0"/>
                <a:ea typeface="+mn-lt"/>
                <a:cs typeface="+mn-lt"/>
              </a:rPr>
              <a:t>Simultaneous control of multiple degrees of freedom (DoFs). </a:t>
            </a:r>
            <a:endParaRPr lang="it-IT">
              <a:latin typeface="Montserrat" pitchFamily="2" charset="0"/>
              <a:ea typeface="+mn-lt"/>
              <a:cs typeface="+mn-lt"/>
            </a:endParaRPr>
          </a:p>
          <a:p>
            <a:r>
              <a:rPr lang="it-IT" sz="2000">
                <a:latin typeface="Montserrat" pitchFamily="2" charset="0"/>
                <a:ea typeface="+mn-lt"/>
                <a:cs typeface="+mn-lt"/>
              </a:rPr>
              <a:t>Testing involved both healthy subjects and  trans-radial amputees, </a:t>
            </a:r>
            <a:endParaRPr lang="it-IT">
              <a:latin typeface="Montserrat" pitchFamily="2" charset="0"/>
              <a:ea typeface="+mn-lt"/>
              <a:cs typeface="+mn-lt"/>
            </a:endParaRPr>
          </a:p>
          <a:p>
            <a:r>
              <a:rPr lang="it-IT" sz="2000">
                <a:latin typeface="Montserrat" pitchFamily="2" charset="0"/>
                <a:ea typeface="+mn-lt"/>
                <a:cs typeface="+mn-lt"/>
              </a:rPr>
              <a:t>Employing classifiers such as Non-Linear Logistic Regression (NLR) and Linear Discriminant Analysis (LDA). </a:t>
            </a:r>
            <a:endParaRPr lang="it-IT">
              <a:latin typeface="Montserrat" pitchFamily="2" charset="0"/>
              <a:ea typeface="+mn-lt"/>
              <a:cs typeface="+mn-lt"/>
            </a:endParaRPr>
          </a:p>
          <a:p>
            <a:r>
              <a:rPr lang="it-IT" sz="2000">
                <a:latin typeface="Montserrat" pitchFamily="2" charset="0"/>
                <a:ea typeface="+mn-lt"/>
                <a:cs typeface="+mn-lt"/>
              </a:rPr>
              <a:t>NLR demonstrated superior performance compared to other classifiers.</a:t>
            </a:r>
            <a:endParaRPr lang="it-IT">
              <a:latin typeface="Montserrat" pitchFamily="2" charset="0"/>
              <a:ea typeface="+mn-lt"/>
              <a:cs typeface="+mn-lt"/>
            </a:endParaRPr>
          </a:p>
          <a:p>
            <a:r>
              <a:rPr lang="it-IT" sz="2000">
                <a:latin typeface="Montserrat" pitchFamily="2" charset="0"/>
                <a:ea typeface="Calibri"/>
                <a:cs typeface="Calibri"/>
              </a:rPr>
              <a:t>Optimized NLR with 5 electrodes</a:t>
            </a:r>
          </a:p>
        </p:txBody>
      </p:sp>
    </p:spTree>
    <p:extLst>
      <p:ext uri="{BB962C8B-B14F-4D97-AF65-F5344CB8AC3E}">
        <p14:creationId xmlns:p14="http://schemas.microsoft.com/office/powerpoint/2010/main" val="239914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26847" y="444989"/>
            <a:ext cx="6114726" cy="1495425"/>
          </a:xfrm>
        </p:spPr>
        <p:txBody>
          <a:bodyPr vert="horz" lIns="91440" tIns="45720" rIns="91440" bIns="45720" rtlCol="0" anchor="ctr">
            <a:noAutofit/>
          </a:bodyPr>
          <a:lstStyle/>
          <a:p>
            <a:r>
              <a:rPr lang="it-IT" sz="4400" b="1">
                <a:latin typeface="Montserrat" pitchFamily="2" charset="0"/>
                <a:ea typeface="Calibri Light"/>
                <a:cs typeface="Calibri Light"/>
              </a:rPr>
              <a:t>Considerations</a:t>
            </a:r>
            <a:endParaRPr lang="en-US" b="1">
              <a:latin typeface="Montserrat" pitchFamily="2" charset="0"/>
            </a:endParaRPr>
          </a:p>
        </p:txBody>
      </p:sp>
      <p:sp>
        <p:nvSpPr>
          <p:cNvPr id="2" name="Segnaposto contenuto 2">
            <a:extLst>
              <a:ext uri="{FF2B5EF4-FFF2-40B4-BE49-F238E27FC236}">
                <a16:creationId xmlns:a16="http://schemas.microsoft.com/office/drawing/2014/main" id="{4E507870-684D-8776-8416-98AA536DB485}"/>
              </a:ext>
            </a:extLst>
          </p:cNvPr>
          <p:cNvSpPr>
            <a:spLocks noGrp="1"/>
          </p:cNvSpPr>
          <p:nvPr>
            <p:ph idx="1"/>
          </p:nvPr>
        </p:nvSpPr>
        <p:spPr>
          <a:xfrm>
            <a:off x="838199" y="1929384"/>
            <a:ext cx="6673645" cy="4251960"/>
          </a:xfrm>
        </p:spPr>
        <p:txBody>
          <a:bodyPr vert="horz" lIns="91440" tIns="45720" rIns="91440" bIns="45720" rtlCol="0" anchor="t">
            <a:normAutofit/>
          </a:bodyPr>
          <a:lstStyle/>
          <a:p>
            <a:pPr marL="0" indent="0">
              <a:lnSpc>
                <a:spcPct val="100000"/>
              </a:lnSpc>
              <a:spcBef>
                <a:spcPts val="0"/>
              </a:spcBef>
              <a:buNone/>
            </a:pPr>
            <a:r>
              <a:rPr lang="it-IT" sz="2000">
                <a:latin typeface="Montserrat" pitchFamily="2" charset="0"/>
                <a:cs typeface="Calibri"/>
              </a:rPr>
              <a:t>Through studies and experiments, it has been agreed that attempting to replicate the weight of a prosthesis identical to that of a human hand can be perceived as excessively heavy for users. In fact, a challenge that researchers are facing is in maintaining the same performance while trying to reduce the weight (established in reference to correspond to that of a human hand). However, due to limitations in current electromechanical systems and material technologies, this challenge has not been achieved thus far.</a:t>
            </a:r>
            <a:endParaRPr lang="en-US" sz="2000">
              <a:latin typeface="Montserrat" pitchFamily="2" charset="0"/>
              <a:cs typeface="Calibri"/>
            </a:endParaRPr>
          </a:p>
          <a:p>
            <a:pPr marL="0" indent="0">
              <a:buNone/>
            </a:pPr>
            <a:endParaRPr lang="en-US" sz="2200">
              <a:latin typeface="MinionPro"/>
            </a:endParaRPr>
          </a:p>
        </p:txBody>
      </p:sp>
      <p:pic>
        <p:nvPicPr>
          <p:cNvPr id="7" name="Immagine 6" descr="Immagine che contiene luce">
            <a:extLst>
              <a:ext uri="{FF2B5EF4-FFF2-40B4-BE49-F238E27FC236}">
                <a16:creationId xmlns:a16="http://schemas.microsoft.com/office/drawing/2014/main" id="{C1984B71-C7A9-0146-CA53-E05E9B9A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09576">
            <a:off x="7779773" y="1524546"/>
            <a:ext cx="3608439" cy="3808908"/>
          </a:xfrm>
          <a:prstGeom prst="rect">
            <a:avLst/>
          </a:prstGeom>
        </p:spPr>
      </p:pic>
    </p:spTree>
    <p:extLst>
      <p:ext uri="{BB962C8B-B14F-4D97-AF65-F5344CB8AC3E}">
        <p14:creationId xmlns:p14="http://schemas.microsoft.com/office/powerpoint/2010/main" val="191141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o 11">
            <a:extLst>
              <a:ext uri="{FF2B5EF4-FFF2-40B4-BE49-F238E27FC236}">
                <a16:creationId xmlns:a16="http://schemas.microsoft.com/office/drawing/2014/main" id="{64398984-5BEE-B9EE-67D6-F083DAB5416F}"/>
              </a:ext>
            </a:extLst>
          </p:cNvPr>
          <p:cNvGrpSpPr/>
          <p:nvPr/>
        </p:nvGrpSpPr>
        <p:grpSpPr>
          <a:xfrm>
            <a:off x="644918" y="642091"/>
            <a:ext cx="11885676" cy="6343650"/>
            <a:chOff x="644918" y="642091"/>
            <a:chExt cx="11885676" cy="6343650"/>
          </a:xfrm>
        </p:grpSpPr>
        <p:pic>
          <p:nvPicPr>
            <p:cNvPr id="11" name="Immagine 10" descr="Immagine che contiene calzature, arte&#10;&#10;Descrizione generata automaticamente">
              <a:extLst>
                <a:ext uri="{FF2B5EF4-FFF2-40B4-BE49-F238E27FC236}">
                  <a16:creationId xmlns:a16="http://schemas.microsoft.com/office/drawing/2014/main" id="{FCAE5EAB-8D7E-BDAB-48ED-E143D03CE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924" y="642091"/>
              <a:ext cx="3571875" cy="6343650"/>
            </a:xfrm>
            <a:prstGeom prst="rect">
              <a:avLst/>
            </a:prstGeom>
          </p:spPr>
        </p:pic>
        <p:sp>
          <p:nvSpPr>
            <p:cNvPr id="8" name="CasellaDiTesto 7">
              <a:extLst>
                <a:ext uri="{FF2B5EF4-FFF2-40B4-BE49-F238E27FC236}">
                  <a16:creationId xmlns:a16="http://schemas.microsoft.com/office/drawing/2014/main" id="{BAFA969C-B464-8790-3339-CE3F3087A534}"/>
                </a:ext>
              </a:extLst>
            </p:cNvPr>
            <p:cNvSpPr txBox="1"/>
            <p:nvPr/>
          </p:nvSpPr>
          <p:spPr>
            <a:xfrm>
              <a:off x="644918" y="2490477"/>
              <a:ext cx="11885676" cy="1323439"/>
            </a:xfrm>
            <a:prstGeom prst="rect">
              <a:avLst/>
            </a:prstGeom>
            <a:noFill/>
          </p:spPr>
          <p:txBody>
            <a:bodyPr wrap="square" rtlCol="0">
              <a:spAutoFit/>
            </a:bodyPr>
            <a:lstStyle/>
            <a:p>
              <a:r>
                <a:rPr lang="it-IT" sz="8000">
                  <a:latin typeface="Curlz MT" panose="04040404050702020202" pitchFamily="82" charset="0"/>
                </a:rPr>
                <a:t>Thanks for      the attention</a:t>
              </a:r>
              <a:r>
                <a:rPr lang="it-IT">
                  <a:latin typeface="Curlz MT" panose="04040404050702020202" pitchFamily="82" charset="0"/>
                </a:rPr>
                <a:t> </a:t>
              </a:r>
            </a:p>
          </p:txBody>
        </p:sp>
      </p:grpSp>
    </p:spTree>
    <p:extLst>
      <p:ext uri="{BB962C8B-B14F-4D97-AF65-F5344CB8AC3E}">
        <p14:creationId xmlns:p14="http://schemas.microsoft.com/office/powerpoint/2010/main" val="11177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contenuto 5">
            <a:extLst>
              <a:ext uri="{FF2B5EF4-FFF2-40B4-BE49-F238E27FC236}">
                <a16:creationId xmlns:a16="http://schemas.microsoft.com/office/drawing/2014/main" id="{BBED30E7-9F04-7B2A-B161-E4AC416B5CB6}"/>
              </a:ext>
            </a:extLst>
          </p:cNvPr>
          <p:cNvSpPr>
            <a:spLocks noGrp="1"/>
          </p:cNvSpPr>
          <p:nvPr>
            <p:ph idx="1"/>
          </p:nvPr>
        </p:nvSpPr>
        <p:spPr>
          <a:xfrm>
            <a:off x="702276" y="2539702"/>
            <a:ext cx="4257367" cy="2418387"/>
          </a:xfrm>
        </p:spPr>
        <p:txBody>
          <a:bodyPr vert="horz" lIns="91440" tIns="45720" rIns="91440" bIns="45720" rtlCol="0" anchor="t">
            <a:normAutofit/>
          </a:bodyPr>
          <a:lstStyle/>
          <a:p>
            <a:pPr marL="0" indent="0" algn="ctr">
              <a:lnSpc>
                <a:spcPct val="100000"/>
              </a:lnSpc>
              <a:spcBef>
                <a:spcPts val="0"/>
              </a:spcBef>
              <a:buNone/>
            </a:pPr>
            <a:r>
              <a:rPr lang="en-US" sz="2200">
                <a:latin typeface="Montserrat" pitchFamily="2" charset="0"/>
              </a:rPr>
              <a:t>It is</a:t>
            </a:r>
            <a:r>
              <a:rPr lang="en-US" sz="2200" b="0" i="0">
                <a:effectLst/>
                <a:latin typeface="Montserrat" pitchFamily="2" charset="0"/>
              </a:rPr>
              <a:t> a sophisticated </a:t>
            </a:r>
          </a:p>
          <a:p>
            <a:pPr marL="0" indent="0" algn="ctr">
              <a:lnSpc>
                <a:spcPct val="100000"/>
              </a:lnSpc>
              <a:spcBef>
                <a:spcPts val="0"/>
              </a:spcBef>
              <a:buNone/>
            </a:pPr>
            <a:r>
              <a:rPr lang="en-US" sz="2200" b="1" i="0">
                <a:effectLst/>
                <a:latin typeface="Montserrat" pitchFamily="2" charset="0"/>
              </a:rPr>
              <a:t>under-actuated </a:t>
            </a:r>
            <a:r>
              <a:rPr lang="en-US" sz="2200" i="0">
                <a:effectLst/>
                <a:latin typeface="Montserrat" pitchFamily="2" charset="0"/>
              </a:rPr>
              <a:t>and</a:t>
            </a:r>
            <a:r>
              <a:rPr lang="en-US" sz="2200" b="1" i="0">
                <a:effectLst/>
                <a:latin typeface="Montserrat" pitchFamily="2" charset="0"/>
              </a:rPr>
              <a:t> </a:t>
            </a:r>
            <a:r>
              <a:rPr lang="en-US" sz="2200" b="0" i="0">
                <a:effectLst/>
                <a:latin typeface="Montserrat" pitchFamily="2" charset="0"/>
              </a:rPr>
              <a:t> </a:t>
            </a:r>
          </a:p>
          <a:p>
            <a:pPr marL="0" indent="0" algn="ctr">
              <a:lnSpc>
                <a:spcPct val="100000"/>
              </a:lnSpc>
              <a:spcBef>
                <a:spcPts val="0"/>
              </a:spcBef>
              <a:buNone/>
            </a:pPr>
            <a:r>
              <a:rPr lang="en-US" sz="2200" b="1" i="0">
                <a:effectLst/>
                <a:latin typeface="Montserrat" pitchFamily="2" charset="0"/>
              </a:rPr>
              <a:t>poly-articulated</a:t>
            </a:r>
            <a:r>
              <a:rPr lang="en-US" sz="2200" b="0" i="0">
                <a:effectLst/>
                <a:latin typeface="Montserrat" pitchFamily="2" charset="0"/>
              </a:rPr>
              <a:t> device known for its leader-follower wire configuration that controls finger movements</a:t>
            </a:r>
            <a:endParaRPr lang="it-IT" sz="2200">
              <a:latin typeface="Montserrat" pitchFamily="2" charset="0"/>
              <a:ea typeface="Calibri"/>
              <a:cs typeface="Calibri"/>
            </a:endParaRPr>
          </a:p>
          <a:p>
            <a:pPr marL="0" indent="0">
              <a:buNone/>
            </a:pPr>
            <a:endParaRPr lang="en-US" sz="2000" b="0" i="0">
              <a:effectLst/>
            </a:endParaRPr>
          </a:p>
          <a:p>
            <a:pPr marL="0" indent="0">
              <a:buNone/>
            </a:pPr>
            <a:endParaRPr lang="en-US" sz="2000" b="0" i="0">
              <a:effectLst/>
            </a:endParaRPr>
          </a:p>
        </p:txBody>
      </p:sp>
      <p:pic>
        <p:nvPicPr>
          <p:cNvPr id="7" name="Immagine 6" descr="Immagine che contiene dito, persona, mano">
            <a:extLst>
              <a:ext uri="{FF2B5EF4-FFF2-40B4-BE49-F238E27FC236}">
                <a16:creationId xmlns:a16="http://schemas.microsoft.com/office/drawing/2014/main" id="{3A05C6AC-13F5-85C9-97C7-68F567DEE8CA}"/>
              </a:ext>
            </a:extLst>
          </p:cNvPr>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a:off x="4959643" y="1190281"/>
            <a:ext cx="6937488" cy="4857597"/>
          </a:xfrm>
          <a:prstGeom prst="rect">
            <a:avLst/>
          </a:prstGeom>
          <a:effectLst/>
        </p:spPr>
      </p:pic>
      <p:sp>
        <p:nvSpPr>
          <p:cNvPr id="10" name="Segnaposto contenuto 5">
            <a:extLst>
              <a:ext uri="{FF2B5EF4-FFF2-40B4-BE49-F238E27FC236}">
                <a16:creationId xmlns:a16="http://schemas.microsoft.com/office/drawing/2014/main" id="{E71FA57B-B3A4-E83F-F808-B04700FFD226}"/>
              </a:ext>
            </a:extLst>
          </p:cNvPr>
          <p:cNvSpPr txBox="1">
            <a:spLocks/>
          </p:cNvSpPr>
          <p:nvPr/>
        </p:nvSpPr>
        <p:spPr>
          <a:xfrm>
            <a:off x="702276" y="0"/>
            <a:ext cx="5661453" cy="18999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400" b="1">
                <a:latin typeface="Montserrat" pitchFamily="2" charset="0"/>
                <a:ea typeface="+mj-ea"/>
                <a:cs typeface="+mj-cs"/>
              </a:rPr>
              <a:t>What is </a:t>
            </a:r>
            <a:r>
              <a:rPr lang="en-US" sz="4400" b="1" i="0">
                <a:effectLst/>
                <a:latin typeface="Montserrat" pitchFamily="2" charset="0"/>
                <a:ea typeface="+mj-ea"/>
                <a:cs typeface="+mj-cs"/>
              </a:rPr>
              <a:t>Hannes</a:t>
            </a:r>
            <a:r>
              <a:rPr lang="en-US" sz="4400" b="1">
                <a:latin typeface="Montserrat" pitchFamily="2" charset="0"/>
                <a:ea typeface="+mj-ea"/>
                <a:cs typeface="+mj-cs"/>
              </a:rPr>
              <a:t>?</a:t>
            </a:r>
          </a:p>
        </p:txBody>
      </p:sp>
      <p:pic>
        <p:nvPicPr>
          <p:cNvPr id="52" name="Video 51">
            <a:hlinkClick r:id="" action="ppaction://media"/>
            <a:extLst>
              <a:ext uri="{FF2B5EF4-FFF2-40B4-BE49-F238E27FC236}">
                <a16:creationId xmlns:a16="http://schemas.microsoft.com/office/drawing/2014/main" id="{518E3F36-963D-0EAC-475E-0EE150E259F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017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879">
        <p159:morph option="byObject"/>
      </p:transition>
    </mc:Choice>
    <mc:Fallback xmlns="">
      <p:transition spd="slow" advTm="3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3" name="CasellaDiTesto 2">
            <a:extLst>
              <a:ext uri="{FF2B5EF4-FFF2-40B4-BE49-F238E27FC236}">
                <a16:creationId xmlns:a16="http://schemas.microsoft.com/office/drawing/2014/main" id="{F783D9FA-25F3-4367-762D-311B95ED152D}"/>
              </a:ext>
            </a:extLst>
          </p:cNvPr>
          <p:cNvSpPr txBox="1"/>
          <p:nvPr/>
        </p:nvSpPr>
        <p:spPr>
          <a:xfrm>
            <a:off x="744846" y="2409834"/>
            <a:ext cx="5259160" cy="3729034"/>
          </a:xfrm>
          <a:prstGeom prst="rect">
            <a:avLst/>
          </a:prstGeom>
        </p:spPr>
        <p:txBody>
          <a:bodyPr vert="horz" lIns="91440" tIns="45720" rIns="91440" bIns="45720" rtlCol="0" anchor="t">
            <a:normAutofit/>
          </a:bodyPr>
          <a:lstStyle/>
          <a:p>
            <a:pPr marL="57150">
              <a:lnSpc>
                <a:spcPct val="90000"/>
              </a:lnSpc>
              <a:spcAft>
                <a:spcPts val="600"/>
              </a:spcAft>
            </a:pPr>
            <a:r>
              <a:rPr lang="en-US" sz="2000" i="0" u="none" strike="noStrike" baseline="0">
                <a:latin typeface="Montserrat" pitchFamily="2" charset="0"/>
              </a:rPr>
              <a:t>The proposed of this device is simultaneously achieves accurate:</a:t>
            </a:r>
          </a:p>
          <a:p>
            <a:pPr marL="400050" indent="-342900">
              <a:lnSpc>
                <a:spcPct val="90000"/>
              </a:lnSpc>
              <a:spcAft>
                <a:spcPts val="600"/>
              </a:spcAft>
              <a:buFont typeface="Arial" panose="020B0604020202020204" pitchFamily="34" charset="0"/>
              <a:buChar char="•"/>
            </a:pPr>
            <a:endParaRPr lang="en-US" sz="2000" b="1"/>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Anthropomorphism</a:t>
            </a:r>
          </a:p>
          <a:p>
            <a:pPr marL="400050" indent="-342900">
              <a:lnSpc>
                <a:spcPct val="90000"/>
              </a:lnSpc>
              <a:spcAft>
                <a:spcPts val="600"/>
              </a:spcAft>
              <a:buFont typeface="Arial" panose="020B0604020202020204" pitchFamily="34" charset="0"/>
              <a:buChar char="•"/>
            </a:pPr>
            <a:endParaRPr lang="en-US" sz="2000" b="1">
              <a:latin typeface="Montserrat" pitchFamily="2" charset="0"/>
            </a:endParaRPr>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Biomimetic performance</a:t>
            </a:r>
          </a:p>
          <a:p>
            <a:pPr marL="400050" indent="-342900">
              <a:lnSpc>
                <a:spcPct val="90000"/>
              </a:lnSpc>
              <a:spcAft>
                <a:spcPts val="600"/>
              </a:spcAft>
              <a:buFont typeface="Arial" panose="020B0604020202020204" pitchFamily="34" charset="0"/>
              <a:buChar char="•"/>
            </a:pPr>
            <a:endParaRPr lang="en-US" sz="2000" b="1">
              <a:latin typeface="Montserrat" pitchFamily="2" charset="0"/>
            </a:endParaRPr>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Human-like grasping behavior</a:t>
            </a:r>
          </a:p>
          <a:p>
            <a:pPr marL="285750"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t>Human-like grasping</a:t>
            </a:r>
          </a:p>
        </p:txBody>
      </p:sp>
      <p:pic>
        <p:nvPicPr>
          <p:cNvPr id="70" name="Video 69">
            <a:hlinkClick r:id="" action="ppaction://media"/>
            <a:extLst>
              <a:ext uri="{FF2B5EF4-FFF2-40B4-BE49-F238E27FC236}">
                <a16:creationId xmlns:a16="http://schemas.microsoft.com/office/drawing/2014/main" id="{9188897E-9725-A38B-7EA5-2098EA2813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20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759">
        <p159:morph option="byObject"/>
      </p:transition>
    </mc:Choice>
    <mc:Fallback xmlns="">
      <p:transition spd="slow" advTm="20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0"/>
                </p:tgtEl>
              </p:cMediaNode>
            </p:video>
            <p:seq concurrent="1" nextAc="seek">
              <p:cTn id="8" restart="whenNotActive" fill="hold" evtFilter="cancelBubble" nodeType="interactiveSeq">
                <p:stCondLst>
                  <p:cond evt="onClick" delay="0">
                    <p:tgtEl>
                      <p:spTgt spid="7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0"/>
                                        </p:tgtEl>
                                      </p:cBhvr>
                                    </p:cmd>
                                  </p:childTnLst>
                                </p:cTn>
                              </p:par>
                            </p:childTnLst>
                          </p:cTn>
                        </p:par>
                      </p:childTnLst>
                    </p:cTn>
                  </p:par>
                </p:childTnLst>
              </p:cTn>
              <p:nextCondLst>
                <p:cond evt="onClick" delay="0">
                  <p:tgtEl>
                    <p:spTgt spid="7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0891" t="-4047" r="-38486" b="-5159"/>
          <a:stretch/>
        </p:blipFill>
        <p:spPr>
          <a:xfrm>
            <a:off x="5140036" y="-631370"/>
            <a:ext cx="8565078" cy="7489370"/>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solidFill>
                  <a:schemeClr val="tx1">
                    <a:alpha val="30000"/>
                  </a:schemeClr>
                </a:solidFill>
              </a:rPr>
              <a:t>Human-like grasping</a:t>
            </a:r>
          </a:p>
        </p:txBody>
      </p:sp>
      <p:pic>
        <p:nvPicPr>
          <p:cNvPr id="2" name="Immagine 1" descr="Immagine che contiene testo, cerchio, logo, design">
            <a:extLst>
              <a:ext uri="{FF2B5EF4-FFF2-40B4-BE49-F238E27FC236}">
                <a16:creationId xmlns:a16="http://schemas.microsoft.com/office/drawing/2014/main" id="{956805B8-62CB-1BBD-E4D9-B3A484E527D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6096" t="41930" r="55410" b="22212"/>
          <a:stretch/>
        </p:blipFill>
        <p:spPr>
          <a:xfrm>
            <a:off x="6393873" y="2521527"/>
            <a:ext cx="2597727" cy="2492413"/>
          </a:xfrm>
          <a:prstGeom prst="flowChartConnector">
            <a:avLst/>
          </a:prstGeom>
        </p:spPr>
      </p:pic>
      <p:sp>
        <p:nvSpPr>
          <p:cNvPr id="5" name="CasellaDiTesto 4">
            <a:extLst>
              <a:ext uri="{FF2B5EF4-FFF2-40B4-BE49-F238E27FC236}">
                <a16:creationId xmlns:a16="http://schemas.microsoft.com/office/drawing/2014/main" id="{5432C881-C7BD-08EE-BB43-9400DC8E762B}"/>
              </a:ext>
            </a:extLst>
          </p:cNvPr>
          <p:cNvSpPr txBox="1"/>
          <p:nvPr/>
        </p:nvSpPr>
        <p:spPr>
          <a:xfrm>
            <a:off x="695737" y="2225549"/>
            <a:ext cx="4798415" cy="2602089"/>
          </a:xfrm>
          <a:prstGeom prst="rect">
            <a:avLst/>
          </a:prstGeom>
        </p:spPr>
        <p:txBody>
          <a:bodyPr vert="horz" lIns="91440" tIns="45720" rIns="91440" bIns="45720" rtlCol="0" anchor="t">
            <a:normAutofit fontScale="92500" lnSpcReduction="20000"/>
          </a:bodyPr>
          <a:lstStyle/>
          <a:p>
            <a:pPr>
              <a:lnSpc>
                <a:spcPct val="90000"/>
              </a:lnSpc>
              <a:spcAft>
                <a:spcPts val="600"/>
              </a:spcAft>
            </a:pPr>
            <a:endParaRPr lang="en-US" sz="2000" b="1" i="0" u="none" strike="noStrike" baseline="0"/>
          </a:p>
          <a:p>
            <a:pPr marL="57150" algn="ctr">
              <a:lnSpc>
                <a:spcPct val="90000"/>
              </a:lnSpc>
              <a:spcAft>
                <a:spcPts val="600"/>
              </a:spcAft>
            </a:pPr>
            <a:r>
              <a:rPr lang="en-US" sz="2200" b="1" i="0" u="none" strike="noStrike" baseline="0">
                <a:latin typeface="Montserrat" pitchFamily="2" charset="0"/>
              </a:rPr>
              <a:t>Anthropomorphism</a:t>
            </a:r>
            <a:r>
              <a:rPr lang="en-US" sz="2200" b="1">
                <a:latin typeface="Montserrat" pitchFamily="2" charset="0"/>
              </a:rPr>
              <a:t> </a:t>
            </a:r>
          </a:p>
          <a:p>
            <a:pPr marL="57150" algn="ctr">
              <a:lnSpc>
                <a:spcPct val="110000"/>
              </a:lnSpc>
              <a:spcAft>
                <a:spcPts val="600"/>
              </a:spcAft>
            </a:pPr>
            <a:endParaRPr lang="en-US" sz="2000" b="1">
              <a:latin typeface="Montserrat" pitchFamily="2" charset="0"/>
            </a:endParaRPr>
          </a:p>
          <a:p>
            <a:pPr marL="57150" algn="ctr">
              <a:lnSpc>
                <a:spcPct val="120000"/>
              </a:lnSpc>
              <a:spcAft>
                <a:spcPts val="600"/>
              </a:spcAft>
            </a:pPr>
            <a:r>
              <a:rPr lang="en-US" sz="2200" b="0" i="0">
                <a:effectLst/>
                <a:latin typeface="Montserrat" pitchFamily="2" charset="0"/>
              </a:rPr>
              <a:t>Hannes, </a:t>
            </a:r>
            <a:r>
              <a:rPr lang="en-US" sz="2200" b="1" i="0">
                <a:effectLst/>
                <a:latin typeface="Montserrat" pitchFamily="2" charset="0"/>
              </a:rPr>
              <a:t>authentically replicate </a:t>
            </a:r>
            <a:r>
              <a:rPr lang="en-US" sz="2200" b="0" i="0">
                <a:effectLst/>
                <a:latin typeface="Montserrat" pitchFamily="2" charset="0"/>
              </a:rPr>
              <a:t>the shape, dimensions, weight, and kinematics of </a:t>
            </a:r>
            <a:r>
              <a:rPr lang="en-US" sz="2200" b="1" i="0">
                <a:effectLst/>
                <a:latin typeface="Montserrat" pitchFamily="2" charset="0"/>
              </a:rPr>
              <a:t>the human hand</a:t>
            </a:r>
            <a:r>
              <a:rPr lang="en-US" sz="2200">
                <a:latin typeface="Montserrat" pitchFamily="2" charset="0"/>
              </a:rPr>
              <a:t>. </a:t>
            </a:r>
            <a:r>
              <a:rPr lang="en-GB" sz="2000">
                <a:latin typeface="Montserrat" pitchFamily="2" charset="0"/>
                <a:ea typeface="Yu Mincho" panose="02020400000000000000" pitchFamily="18" charset="-128"/>
                <a:cs typeface="Arial" panose="020B0604020202020204" pitchFamily="34" charset="0"/>
              </a:rPr>
              <a:t>E</a:t>
            </a:r>
            <a:r>
              <a:rPr lang="en-GB" sz="2000">
                <a:effectLst/>
                <a:latin typeface="Montserrat" pitchFamily="2" charset="0"/>
                <a:ea typeface="Yu Mincho" panose="02020400000000000000" pitchFamily="18" charset="-128"/>
                <a:cs typeface="Arial" panose="020B0604020202020204" pitchFamily="34" charset="0"/>
              </a:rPr>
              <a:t>xhibiting exceptional similarity to a human hand</a:t>
            </a:r>
            <a:endParaRPr lang="en-US" sz="2000" b="1" i="0" u="none" strike="noStrike" baseline="0">
              <a:latin typeface="Montserrat" pitchFamily="2" charset="0"/>
            </a:endParaRPr>
          </a:p>
          <a:p>
            <a:pPr marL="57150">
              <a:lnSpc>
                <a:spcPct val="90000"/>
              </a:lnSpc>
              <a:spcAft>
                <a:spcPts val="600"/>
              </a:spcAft>
            </a:pPr>
            <a:endParaRPr lang="en-US" sz="2000" b="1" i="0" u="none" strike="noStrike" baseline="0"/>
          </a:p>
          <a:p>
            <a:pPr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a:p>
        </p:txBody>
      </p:sp>
      <p:pic>
        <p:nvPicPr>
          <p:cNvPr id="57" name="Video 56">
            <a:hlinkClick r:id="" action="ppaction://media"/>
            <a:extLst>
              <a:ext uri="{FF2B5EF4-FFF2-40B4-BE49-F238E27FC236}">
                <a16:creationId xmlns:a16="http://schemas.microsoft.com/office/drawing/2014/main" id="{831E80DD-F805-8468-7B83-0F1053DFF4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0789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261">
        <p159:morph option="byObject"/>
      </p:transition>
    </mc:Choice>
    <mc:Fallback xmlns="">
      <p:transition spd="slow" advTm="332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7"/>
                </p:tgtEl>
              </p:cMediaNode>
            </p:video>
            <p:seq concurrent="1" nextAc="seek">
              <p:cTn id="8" restart="whenNotActive" fill="hold" evtFilter="cancelBubble" nodeType="interactiveSeq">
                <p:stCondLst>
                  <p:cond evt="onClick" delay="0">
                    <p:tgtEl>
                      <p:spTgt spid="5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
                                        </p:tgtEl>
                                      </p:cBhvr>
                                    </p:cmd>
                                  </p:childTnLst>
                                </p:cTn>
                              </p:par>
                            </p:childTnLst>
                          </p:cTn>
                        </p:par>
                      </p:childTnLst>
                    </p:cTn>
                  </p:par>
                </p:childTnLst>
              </p:cTn>
              <p:nextCondLst>
                <p:cond evt="onClick" delay="0">
                  <p:tgtEl>
                    <p:spTgt spid="5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solidFill>
                  <a:schemeClr val="tx1">
                    <a:alpha val="30000"/>
                  </a:schemeClr>
                </a:solidFill>
              </a:rPr>
              <a:t>Human-like grasping</a:t>
            </a:r>
          </a:p>
        </p:txBody>
      </p:sp>
      <p:sp>
        <p:nvSpPr>
          <p:cNvPr id="2" name="CasellaDiTesto 1">
            <a:extLst>
              <a:ext uri="{FF2B5EF4-FFF2-40B4-BE49-F238E27FC236}">
                <a16:creationId xmlns:a16="http://schemas.microsoft.com/office/drawing/2014/main" id="{E74A7FCD-2D15-56D1-9DF2-E3D175D5262E}"/>
              </a:ext>
            </a:extLst>
          </p:cNvPr>
          <p:cNvSpPr txBox="1"/>
          <p:nvPr/>
        </p:nvSpPr>
        <p:spPr>
          <a:xfrm>
            <a:off x="836680" y="2539606"/>
            <a:ext cx="4737858" cy="2368149"/>
          </a:xfrm>
          <a:prstGeom prst="rect">
            <a:avLst/>
          </a:prstGeom>
        </p:spPr>
        <p:txBody>
          <a:bodyPr vert="horz" lIns="91440" tIns="45720" rIns="91440" bIns="45720" rtlCol="0" anchor="t">
            <a:normAutofit/>
          </a:bodyPr>
          <a:lstStyle/>
          <a:p>
            <a:pPr marL="57150" algn="ctr">
              <a:lnSpc>
                <a:spcPct val="90000"/>
              </a:lnSpc>
              <a:spcAft>
                <a:spcPts val="600"/>
              </a:spcAft>
            </a:pPr>
            <a:r>
              <a:rPr lang="en-US" sz="2000" b="1">
                <a:latin typeface="Montserrat" pitchFamily="2" charset="0"/>
              </a:rPr>
              <a:t>B</a:t>
            </a:r>
            <a:r>
              <a:rPr lang="en-US" sz="2000" b="1" i="0" u="none" strike="noStrike" baseline="0">
                <a:latin typeface="Montserrat" pitchFamily="2" charset="0"/>
              </a:rPr>
              <a:t>iomimetic performance</a:t>
            </a:r>
          </a:p>
          <a:p>
            <a:pPr marL="57150">
              <a:lnSpc>
                <a:spcPct val="90000"/>
              </a:lnSpc>
              <a:spcAft>
                <a:spcPts val="600"/>
              </a:spcAft>
            </a:pPr>
            <a:endParaRPr lang="en-US" sz="2000" b="1">
              <a:latin typeface="Montserrat" pitchFamily="2" charset="0"/>
            </a:endParaRPr>
          </a:p>
          <a:p>
            <a:pPr marL="57150" algn="ctr">
              <a:spcAft>
                <a:spcPts val="600"/>
              </a:spcAft>
            </a:pPr>
            <a:r>
              <a:rPr lang="en-US" sz="2000">
                <a:latin typeface="Montserrat" pitchFamily="2" charset="0"/>
                <a:ea typeface="+mn-lt"/>
                <a:cs typeface="+mn-lt"/>
              </a:rPr>
              <a:t>its mechatronic </a:t>
            </a:r>
            <a:r>
              <a:rPr lang="en-US" sz="2000" b="1">
                <a:latin typeface="Montserrat" pitchFamily="2" charset="0"/>
                <a:ea typeface="+mn-lt"/>
                <a:cs typeface="+mn-lt"/>
              </a:rPr>
              <a:t>design</a:t>
            </a:r>
            <a:r>
              <a:rPr lang="en-US" sz="2000">
                <a:latin typeface="Montserrat" pitchFamily="2" charset="0"/>
                <a:ea typeface="+mn-lt"/>
                <a:cs typeface="+mn-lt"/>
              </a:rPr>
              <a:t> is such that its performance is very </a:t>
            </a:r>
            <a:r>
              <a:rPr lang="en-US" sz="2000" b="1">
                <a:latin typeface="Montserrat" pitchFamily="2" charset="0"/>
                <a:ea typeface="+mn-lt"/>
                <a:cs typeface="+mn-lt"/>
              </a:rPr>
              <a:t>close </a:t>
            </a:r>
            <a:r>
              <a:rPr lang="en-US" sz="2000">
                <a:latin typeface="Montserrat" pitchFamily="2" charset="0"/>
                <a:ea typeface="+mn-lt"/>
                <a:cs typeface="+mn-lt"/>
              </a:rPr>
              <a:t>to that exhibited by a </a:t>
            </a:r>
            <a:r>
              <a:rPr lang="en-US" sz="2000" b="1">
                <a:latin typeface="Montserrat" pitchFamily="2" charset="0"/>
                <a:ea typeface="+mn-lt"/>
                <a:cs typeface="+mn-lt"/>
              </a:rPr>
              <a:t>human hand </a:t>
            </a:r>
            <a:r>
              <a:rPr lang="en-US" sz="2000">
                <a:latin typeface="Montserrat" pitchFamily="2" charset="0"/>
                <a:ea typeface="+mn-lt"/>
                <a:cs typeface="+mn-lt"/>
              </a:rPr>
              <a:t>for the execution of ADLs</a:t>
            </a:r>
            <a:endParaRPr lang="en-US" sz="2000" i="0" u="none" strike="noStrike" baseline="0">
              <a:latin typeface="Montserrat" pitchFamily="2" charset="0"/>
              <a:ea typeface="Calibri"/>
              <a:cs typeface="Calibri"/>
            </a:endParaRPr>
          </a:p>
          <a:p>
            <a:pPr marL="57150">
              <a:lnSpc>
                <a:spcPct val="90000"/>
              </a:lnSpc>
              <a:spcAft>
                <a:spcPts val="600"/>
              </a:spcAft>
            </a:pPr>
            <a:endParaRPr lang="en-US" sz="2000" b="1" i="0" u="none" strike="noStrike" baseline="0"/>
          </a:p>
          <a:p>
            <a:pPr marL="285750" indent="-228600">
              <a:lnSpc>
                <a:spcPct val="90000"/>
              </a:lnSpc>
              <a:spcAft>
                <a:spcPts val="600"/>
              </a:spcAft>
              <a:buFont typeface="Arial" panose="020B0604020202020204" pitchFamily="34" charset="0"/>
              <a:buChar char="•"/>
            </a:pPr>
            <a:endParaRPr lang="en-US" sz="2000" b="1" i="0" u="none" strike="noStrike" baseline="0"/>
          </a:p>
          <a:p>
            <a:pPr>
              <a:lnSpc>
                <a:spcPct val="90000"/>
              </a:lnSpc>
              <a:spcAft>
                <a:spcPts val="600"/>
              </a:spcAft>
            </a:pPr>
            <a:endParaRPr lang="en-US" sz="2000" b="1" i="0" u="none" strike="noStrike" baseline="0"/>
          </a:p>
          <a:p>
            <a:pPr>
              <a:lnSpc>
                <a:spcPct val="90000"/>
              </a:lnSpc>
              <a:spcAft>
                <a:spcPts val="600"/>
              </a:spcAft>
            </a:pPr>
            <a:endParaRPr lang="en-US" sz="2000"/>
          </a:p>
        </p:txBody>
      </p:sp>
      <p:pic>
        <p:nvPicPr>
          <p:cNvPr id="7" name="Immagine 6" descr="Immagine che contiene testo, cerchio, logo, design">
            <a:extLst>
              <a:ext uri="{FF2B5EF4-FFF2-40B4-BE49-F238E27FC236}">
                <a16:creationId xmlns:a16="http://schemas.microsoft.com/office/drawing/2014/main" id="{4043F099-4E89-5A9B-54FC-F5C0AE670FE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55179" t="42190" r="-4689" b="22461"/>
          <a:stretch/>
        </p:blipFill>
        <p:spPr>
          <a:xfrm>
            <a:off x="9492343" y="2539606"/>
            <a:ext cx="2503714" cy="2424279"/>
          </a:xfrm>
          <a:prstGeom prst="flowChartConnector">
            <a:avLst/>
          </a:prstGeom>
        </p:spPr>
      </p:pic>
      <p:pic>
        <p:nvPicPr>
          <p:cNvPr id="49" name="Video 48">
            <a:hlinkClick r:id="" action="ppaction://media"/>
            <a:extLst>
              <a:ext uri="{FF2B5EF4-FFF2-40B4-BE49-F238E27FC236}">
                <a16:creationId xmlns:a16="http://schemas.microsoft.com/office/drawing/2014/main" id="{F80008AB-55A4-695A-1F1F-20A75EE50D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309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5735">
        <p159:morph option="byObject"/>
      </p:transition>
    </mc:Choice>
    <mc:Fallback xmlns="">
      <p:transition spd="slow" advTm="45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t>Human-like grasping</a:t>
            </a:r>
          </a:p>
        </p:txBody>
      </p:sp>
      <p:sp>
        <p:nvSpPr>
          <p:cNvPr id="2" name="CasellaDiTesto 1">
            <a:extLst>
              <a:ext uri="{FF2B5EF4-FFF2-40B4-BE49-F238E27FC236}">
                <a16:creationId xmlns:a16="http://schemas.microsoft.com/office/drawing/2014/main" id="{56AA9FF2-871D-E121-CA19-C884548AF34C}"/>
              </a:ext>
            </a:extLst>
          </p:cNvPr>
          <p:cNvSpPr txBox="1"/>
          <p:nvPr/>
        </p:nvSpPr>
        <p:spPr>
          <a:xfrm>
            <a:off x="634320" y="2559270"/>
            <a:ext cx="5259160" cy="1934071"/>
          </a:xfrm>
          <a:prstGeom prst="rect">
            <a:avLst/>
          </a:prstGeom>
        </p:spPr>
        <p:txBody>
          <a:bodyPr vert="horz" lIns="91440" tIns="45720" rIns="91440" bIns="45720" rtlCol="0" anchor="t">
            <a:normAutofit/>
          </a:bodyPr>
          <a:lstStyle/>
          <a:p>
            <a:pPr marL="57150" algn="ctr">
              <a:lnSpc>
                <a:spcPct val="90000"/>
              </a:lnSpc>
              <a:spcAft>
                <a:spcPts val="600"/>
              </a:spcAft>
            </a:pPr>
            <a:r>
              <a:rPr lang="en-US" sz="2000" b="1" dirty="0">
                <a:latin typeface="Montserrat" pitchFamily="2" charset="0"/>
              </a:rPr>
              <a:t>H</a:t>
            </a:r>
            <a:r>
              <a:rPr lang="en-US" sz="2000" b="1" i="0" u="none" strike="noStrike" baseline="0" dirty="0">
                <a:latin typeface="Montserrat" pitchFamily="2" charset="0"/>
              </a:rPr>
              <a:t>uman-like grasping behavior</a:t>
            </a:r>
          </a:p>
          <a:p>
            <a:pPr marL="57150" algn="ctr">
              <a:lnSpc>
                <a:spcPct val="90000"/>
              </a:lnSpc>
              <a:spcAft>
                <a:spcPts val="600"/>
              </a:spcAft>
            </a:pPr>
            <a:endParaRPr lang="en-US" sz="2000" b="1" dirty="0">
              <a:latin typeface="Montserrat" pitchFamily="2" charset="0"/>
              <a:ea typeface="+mn-lt"/>
              <a:cs typeface="+mn-lt"/>
            </a:endParaRPr>
          </a:p>
          <a:p>
            <a:pPr marL="57150" algn="ctr">
              <a:spcAft>
                <a:spcPts val="600"/>
              </a:spcAft>
            </a:pPr>
            <a:r>
              <a:rPr lang="en-US" sz="2000" dirty="0">
                <a:latin typeface="Montserrat" pitchFamily="2" charset="0"/>
                <a:ea typeface="+mn-lt"/>
                <a:cs typeface="+mn-lt"/>
              </a:rPr>
              <a:t>the grasping postures of Hannes, demonstrate its ability to reproduce </a:t>
            </a:r>
            <a:r>
              <a:rPr lang="en-US" sz="2000" b="1" dirty="0">
                <a:latin typeface="Montserrat" pitchFamily="2" charset="0"/>
                <a:ea typeface="+mn-lt"/>
                <a:cs typeface="+mn-lt"/>
              </a:rPr>
              <a:t>synergistic humanlike grasping</a:t>
            </a:r>
            <a:endParaRPr lang="en-US" sz="2000" dirty="0">
              <a:latin typeface="Montserrat" pitchFamily="2" charset="0"/>
              <a:ea typeface="+mn-lt"/>
              <a:cs typeface="+mn-lt"/>
            </a:endParaRPr>
          </a:p>
          <a:p>
            <a:pPr marL="57150" algn="ctr">
              <a:spcAft>
                <a:spcPts val="600"/>
              </a:spcAft>
            </a:pPr>
            <a:endParaRPr lang="en-US" sz="1400" i="0" u="none" strike="noStrike" baseline="0" dirty="0">
              <a:ea typeface="Calibri"/>
              <a:cs typeface="Calibri"/>
            </a:endParaRPr>
          </a:p>
          <a:p>
            <a:pPr marL="57150">
              <a:lnSpc>
                <a:spcPct val="90000"/>
              </a:lnSpc>
              <a:spcAft>
                <a:spcPts val="600"/>
              </a:spcAft>
            </a:pPr>
            <a:endParaRPr lang="en-US" sz="2000" b="1" i="0" u="none" strike="noStrike" baseline="0" dirty="0"/>
          </a:p>
          <a:p>
            <a:pPr indent="-228600">
              <a:lnSpc>
                <a:spcPct val="90000"/>
              </a:lnSpc>
              <a:spcAft>
                <a:spcPts val="600"/>
              </a:spcAft>
              <a:buFont typeface="Arial" panose="020B0604020202020204" pitchFamily="34" charset="0"/>
              <a:buChar char="•"/>
            </a:pPr>
            <a:endParaRPr lang="en-US" sz="2000" b="1" i="0" u="none" strike="noStrike" baseline="0" dirty="0"/>
          </a:p>
          <a:p>
            <a:pPr>
              <a:lnSpc>
                <a:spcPct val="90000"/>
              </a:lnSpc>
              <a:spcAft>
                <a:spcPts val="600"/>
              </a:spcAft>
            </a:pPr>
            <a:endParaRPr lang="en-US" sz="2000" dirty="0"/>
          </a:p>
        </p:txBody>
      </p:sp>
      <p:pic>
        <p:nvPicPr>
          <p:cNvPr id="4" name="Immagine 3" descr="Immagine che contiene testo, cerchio, logo, design">
            <a:extLst>
              <a:ext uri="{FF2B5EF4-FFF2-40B4-BE49-F238E27FC236}">
                <a16:creationId xmlns:a16="http://schemas.microsoft.com/office/drawing/2014/main" id="{7592305D-073D-5653-95DF-6E860E3B279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27497" t="65158" r="27751" b="2064"/>
          <a:stretch/>
        </p:blipFill>
        <p:spPr>
          <a:xfrm>
            <a:off x="8092440" y="4114800"/>
            <a:ext cx="2263140" cy="2247900"/>
          </a:xfrm>
          <a:prstGeom prst="flowChartConnector">
            <a:avLst/>
          </a:prstGeom>
        </p:spPr>
      </p:pic>
      <p:pic>
        <p:nvPicPr>
          <p:cNvPr id="97" name="Video 96">
            <a:hlinkClick r:id="" action="ppaction://media"/>
            <a:extLst>
              <a:ext uri="{FF2B5EF4-FFF2-40B4-BE49-F238E27FC236}">
                <a16:creationId xmlns:a16="http://schemas.microsoft.com/office/drawing/2014/main" id="{99ABA03A-32E4-9D81-C44A-ECDAD1036E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269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140">
        <p159:morph option="byObject"/>
      </p:transition>
    </mc:Choice>
    <mc:Fallback xmlns="">
      <p:transition spd="slow" advTm="39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7"/>
                </p:tgtEl>
              </p:cMediaNode>
            </p:video>
            <p:seq concurrent="1" nextAc="seek">
              <p:cTn id="8" restart="whenNotActive" fill="hold" evtFilter="cancelBubble" nodeType="interactiveSeq">
                <p:stCondLst>
                  <p:cond evt="onClick" delay="0">
                    <p:tgtEl>
                      <p:spTgt spid="9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7"/>
                                        </p:tgtEl>
                                      </p:cBhvr>
                                    </p:cmd>
                                  </p:childTnLst>
                                </p:cTn>
                              </p:par>
                            </p:childTnLst>
                          </p:cTn>
                        </p:par>
                      </p:childTnLst>
                    </p:cTn>
                  </p:par>
                </p:childTnLst>
              </p:cTn>
              <p:nextCondLst>
                <p:cond evt="onClick" delay="0">
                  <p:tgtEl>
                    <p:spTgt spid="9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it-IT" b="1">
                <a:latin typeface="Montserrat"/>
              </a:rPr>
              <a:t>Structure</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7108652" y="3917598"/>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7089960" y="3809598"/>
                <a:ext cx="46731" cy="269280"/>
              </a:xfrm>
              <a:prstGeom prst="rect">
                <a:avLst/>
              </a:prstGeom>
            </p:spPr>
          </p:pic>
        </mc:Fallback>
      </mc:AlternateContent>
      <p:grpSp>
        <p:nvGrpSpPr>
          <p:cNvPr id="3" name="Gruppo 2">
            <a:extLst>
              <a:ext uri="{FF2B5EF4-FFF2-40B4-BE49-F238E27FC236}">
                <a16:creationId xmlns:a16="http://schemas.microsoft.com/office/drawing/2014/main" id="{B0D53008-1973-0B25-597F-EC6A21816889}"/>
              </a:ext>
            </a:extLst>
          </p:cNvPr>
          <p:cNvGrpSpPr/>
          <p:nvPr/>
        </p:nvGrpSpPr>
        <p:grpSpPr>
          <a:xfrm>
            <a:off x="6131402" y="2170608"/>
            <a:ext cx="5325181" cy="2695867"/>
            <a:chOff x="770818" y="1925128"/>
            <a:chExt cx="5325181" cy="2695867"/>
          </a:xfrm>
        </p:grpSpPr>
        <p:pic>
          <p:nvPicPr>
            <p:cNvPr id="4" name="Immagine 3" descr="Immagine che contiene strumento">
              <a:extLst>
                <a:ext uri="{FF2B5EF4-FFF2-40B4-BE49-F238E27FC236}">
                  <a16:creationId xmlns:a16="http://schemas.microsoft.com/office/drawing/2014/main" id="{3A2BB997-C28F-A471-A32C-165FCA06803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58620" t="4320" r="3008" b="11879"/>
            <a:stretch/>
          </p:blipFill>
          <p:spPr>
            <a:xfrm>
              <a:off x="3907328" y="1929503"/>
              <a:ext cx="2188671" cy="2691492"/>
            </a:xfrm>
            <a:prstGeom prst="rect">
              <a:avLst/>
            </a:prstGeom>
            <a:ln>
              <a:noFill/>
            </a:ln>
            <a:effectLst>
              <a:outerShdw blurRad="63500" dist="50800" dir="5400000" algn="ctr" rotWithShape="0">
                <a:srgbClr val="000000">
                  <a:alpha val="40000"/>
                </a:srgbClr>
              </a:outerShdw>
            </a:effectLst>
          </p:spPr>
        </p:pic>
        <p:pic>
          <p:nvPicPr>
            <p:cNvPr id="5" name="Immagine 4" descr="Immagine che contiene strumento">
              <a:extLst>
                <a:ext uri="{FF2B5EF4-FFF2-40B4-BE49-F238E27FC236}">
                  <a16:creationId xmlns:a16="http://schemas.microsoft.com/office/drawing/2014/main" id="{69B24AC7-30E4-944F-E0B0-B1595EE4C559}"/>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5" t="4320" r="41806" b="11879"/>
            <a:stretch/>
          </p:blipFill>
          <p:spPr>
            <a:xfrm>
              <a:off x="770818" y="1925128"/>
              <a:ext cx="3136511" cy="2691492"/>
            </a:xfrm>
            <a:prstGeom prst="rect">
              <a:avLst/>
            </a:prstGeom>
            <a:ln>
              <a:noFill/>
            </a:ln>
            <a:effectLst>
              <a:outerShdw blurRad="63500" dist="50800" dir="5400000" algn="ctr" rotWithShape="0">
                <a:srgbClr val="000000">
                  <a:alpha val="40000"/>
                </a:srgbClr>
              </a:outerShdw>
            </a:effectLst>
          </p:spPr>
        </p:pic>
      </p:grpSp>
      <p:sp>
        <p:nvSpPr>
          <p:cNvPr id="6" name="Segnaposto contenuto 2">
            <a:extLst>
              <a:ext uri="{FF2B5EF4-FFF2-40B4-BE49-F238E27FC236}">
                <a16:creationId xmlns:a16="http://schemas.microsoft.com/office/drawing/2014/main" id="{65F0FD16-5066-AD07-8235-07AF12013EAA}"/>
              </a:ext>
            </a:extLst>
          </p:cNvPr>
          <p:cNvSpPr txBox="1">
            <a:spLocks/>
          </p:cNvSpPr>
          <p:nvPr/>
        </p:nvSpPr>
        <p:spPr>
          <a:xfrm>
            <a:off x="836680" y="2170608"/>
            <a:ext cx="5294722" cy="34896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spcBef>
                <a:spcPts val="0"/>
              </a:spcBef>
              <a:spcAft>
                <a:spcPts val="600"/>
              </a:spcAft>
              <a:buNone/>
            </a:pPr>
            <a:endParaRPr lang="en-US" sz="2000" dirty="0">
              <a:latin typeface="Montserrat"/>
              <a:ea typeface="Calibri"/>
              <a:cs typeface="Segoe UI"/>
            </a:endParaRPr>
          </a:p>
          <a:p>
            <a:pPr marL="400050" indent="-342900">
              <a:spcBef>
                <a:spcPts val="0"/>
              </a:spcBef>
              <a:spcAft>
                <a:spcPts val="600"/>
              </a:spcAft>
              <a:buFont typeface="Arial,Sans-Serif"/>
              <a:buChar char="•"/>
            </a:pPr>
            <a:r>
              <a:rPr lang="en-GB" sz="2000" dirty="0">
                <a:latin typeface="Montserrat"/>
                <a:ea typeface="Calibri"/>
                <a:cs typeface="Calibri"/>
              </a:rPr>
              <a:t>A </a:t>
            </a:r>
            <a:r>
              <a:rPr lang="en-GB" sz="2000" b="1" dirty="0">
                <a:latin typeface="Montserrat"/>
                <a:ea typeface="Calibri"/>
                <a:cs typeface="Calibri"/>
              </a:rPr>
              <a:t>rigid prosthetic socket</a:t>
            </a:r>
            <a:r>
              <a:rPr lang="en-GB" sz="2000" dirty="0">
                <a:latin typeface="Montserrat"/>
                <a:ea typeface="Calibri"/>
                <a:cs typeface="Calibri"/>
              </a:rPr>
              <a:t> </a:t>
            </a:r>
          </a:p>
          <a:p>
            <a:pPr marL="57150" indent="0">
              <a:spcBef>
                <a:spcPts val="0"/>
              </a:spcBef>
              <a:spcAft>
                <a:spcPts val="600"/>
              </a:spcAft>
              <a:buNone/>
            </a:pPr>
            <a:endParaRPr lang="en-GB" sz="2000" dirty="0">
              <a:latin typeface="Montserrat"/>
              <a:ea typeface="Calibri"/>
              <a:cs typeface="Calibri"/>
            </a:endParaRPr>
          </a:p>
          <a:p>
            <a:pPr marL="400050" indent="-342900">
              <a:spcBef>
                <a:spcPts val="0"/>
              </a:spcBef>
              <a:spcAft>
                <a:spcPts val="600"/>
              </a:spcAft>
              <a:buFont typeface="Arial,Sans-Serif"/>
              <a:buChar char="•"/>
            </a:pPr>
            <a:r>
              <a:rPr lang="en-GB" sz="2000" dirty="0">
                <a:latin typeface="Montserrat"/>
                <a:ea typeface="Calibri"/>
                <a:cs typeface="Calibri"/>
              </a:rPr>
              <a:t>A </a:t>
            </a:r>
            <a:r>
              <a:rPr lang="en-GB" sz="2000" b="1" dirty="0">
                <a:latin typeface="Montserrat"/>
                <a:ea typeface="Calibri"/>
                <a:cs typeface="Calibri"/>
              </a:rPr>
              <a:t>poly-articulated myoelectric prosthetic hand</a:t>
            </a:r>
            <a:endParaRPr lang="en-GB" sz="2000" dirty="0">
              <a:latin typeface="Montserrat"/>
              <a:ea typeface="Calibri"/>
              <a:cs typeface="Calibri"/>
            </a:endParaRPr>
          </a:p>
          <a:p>
            <a:pPr marL="400050" indent="-342900">
              <a:spcBef>
                <a:spcPts val="0"/>
              </a:spcBef>
              <a:spcAft>
                <a:spcPts val="600"/>
              </a:spcAft>
              <a:buFont typeface="Arial,Sans-Serif"/>
              <a:buChar char="•"/>
            </a:pPr>
            <a:endParaRPr lang="en-US" sz="2000" dirty="0">
              <a:latin typeface="Montserrat"/>
              <a:ea typeface="Calibri"/>
              <a:cs typeface="Arial"/>
            </a:endParaRPr>
          </a:p>
          <a:p>
            <a:pPr marL="400050" indent="-342900">
              <a:spcBef>
                <a:spcPts val="0"/>
              </a:spcBef>
              <a:spcAft>
                <a:spcPts val="600"/>
              </a:spcAft>
              <a:buFont typeface="Arial,Sans-Serif"/>
              <a:buChar char="•"/>
            </a:pPr>
            <a:r>
              <a:rPr lang="en-GB" sz="2000" dirty="0">
                <a:latin typeface="Montserrat"/>
                <a:ea typeface="Calibri"/>
                <a:cs typeface="Calibri"/>
              </a:rPr>
              <a:t>A passive </a:t>
            </a:r>
            <a:r>
              <a:rPr lang="en-GB" sz="2000" b="1" dirty="0">
                <a:latin typeface="Montserrat"/>
                <a:ea typeface="Calibri"/>
                <a:cs typeface="Calibri"/>
              </a:rPr>
              <a:t>wrist flexion-extension (F/E) module</a:t>
            </a:r>
            <a:endParaRPr lang="en-US" sz="2000" dirty="0">
              <a:latin typeface="Montserrat"/>
              <a:ea typeface="Calibri"/>
              <a:cs typeface="Arial"/>
            </a:endParaRPr>
          </a:p>
          <a:p>
            <a:pPr marL="400050" indent="-342900">
              <a:spcBef>
                <a:spcPts val="0"/>
              </a:spcBef>
              <a:spcAft>
                <a:spcPts val="600"/>
              </a:spcAft>
              <a:buFont typeface="Arial,Sans-Serif"/>
              <a:buChar char="•"/>
            </a:pPr>
            <a:endParaRPr lang="en-US" sz="2000" dirty="0">
              <a:latin typeface="Montserrat"/>
              <a:ea typeface="Calibri"/>
              <a:cs typeface="Arial"/>
            </a:endParaRPr>
          </a:p>
          <a:p>
            <a:pPr marL="0" indent="0" algn="ctr">
              <a:buNone/>
            </a:pPr>
            <a:endParaRPr lang="en-US" sz="2000" dirty="0">
              <a:latin typeface="Montserrat" pitchFamily="2" charset="0"/>
              <a:ea typeface="Calibri"/>
              <a:cs typeface="Calibri"/>
            </a:endParaRPr>
          </a:p>
        </p:txBody>
      </p:sp>
      <p:pic>
        <p:nvPicPr>
          <p:cNvPr id="65" name="Video 64">
            <a:hlinkClick r:id="" action="ppaction://media"/>
            <a:extLst>
              <a:ext uri="{FF2B5EF4-FFF2-40B4-BE49-F238E27FC236}">
                <a16:creationId xmlns:a16="http://schemas.microsoft.com/office/drawing/2014/main" id="{5600B9CA-2AA0-1B46-6389-2E9B69A740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8649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4838">
        <p159:morph option="byObject"/>
      </p:transition>
    </mc:Choice>
    <mc:Fallback>
      <p:transition spd="slow" advTm="348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5"/>
                </p:tgtEl>
              </p:cMediaNode>
            </p:video>
            <p:seq concurrent="1" nextAc="seek">
              <p:cTn id="8" restart="whenNotActive" fill="hold" evtFilter="cancelBubble" nodeType="interactiveSeq">
                <p:stCondLst>
                  <p:cond evt="onClick" delay="0">
                    <p:tgtEl>
                      <p:spTgt spid="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5"/>
                                        </p:tgtEl>
                                      </p:cBhvr>
                                    </p:cmd>
                                  </p:childTnLst>
                                </p:cTn>
                              </p:par>
                            </p:childTnLst>
                          </p:cTn>
                        </p:par>
                      </p:childTnLst>
                    </p:cTn>
                  </p:par>
                </p:childTnLst>
              </p:cTn>
              <p:nextCondLst>
                <p:cond evt="onClick" delay="0">
                  <p:tgtEl>
                    <p:spTgt spid="6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610E90F6-6888-B4E6-0D09-46D67619B592}"/>
              </a:ext>
            </a:extLst>
          </p:cNvPr>
          <p:cNvGrpSpPr/>
          <p:nvPr/>
        </p:nvGrpSpPr>
        <p:grpSpPr>
          <a:xfrm>
            <a:off x="348031" y="1950246"/>
            <a:ext cx="5325181" cy="2695867"/>
            <a:chOff x="770818" y="1925128"/>
            <a:chExt cx="5325181" cy="2695867"/>
          </a:xfrm>
        </p:grpSpPr>
        <p:pic>
          <p:nvPicPr>
            <p:cNvPr id="6" name="Immagine 5" descr="Immagine che contiene strumento">
              <a:extLst>
                <a:ext uri="{FF2B5EF4-FFF2-40B4-BE49-F238E27FC236}">
                  <a16:creationId xmlns:a16="http://schemas.microsoft.com/office/drawing/2014/main" id="{9C63596E-63E1-8537-0CB4-F5BC2F1DF3E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58620" t="4320" r="3008" b="11879"/>
            <a:stretch/>
          </p:blipFill>
          <p:spPr>
            <a:xfrm>
              <a:off x="3907328" y="1929503"/>
              <a:ext cx="2188671" cy="2691492"/>
            </a:xfrm>
            <a:prstGeom prst="rect">
              <a:avLst/>
            </a:prstGeom>
            <a:effectLst>
              <a:outerShdw blurRad="63500" dist="50800" dir="5400000" algn="ctr" rotWithShape="0">
                <a:srgbClr val="000000">
                  <a:alpha val="40000"/>
                </a:srgbClr>
              </a:outerShdw>
            </a:effectLst>
          </p:spPr>
        </p:pic>
        <p:pic>
          <p:nvPicPr>
            <p:cNvPr id="37" name="Immagine 36" descr="Immagine che contiene strumento">
              <a:extLst>
                <a:ext uri="{FF2B5EF4-FFF2-40B4-BE49-F238E27FC236}">
                  <a16:creationId xmlns:a16="http://schemas.microsoft.com/office/drawing/2014/main" id="{B6344FC3-F959-2E4E-357C-2A888C84DCB5}"/>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l="3205" t="4320" r="41806" b="11879"/>
            <a:stretch/>
          </p:blipFill>
          <p:spPr>
            <a:xfrm>
              <a:off x="770818" y="1925128"/>
              <a:ext cx="3136511" cy="2691492"/>
            </a:xfrm>
            <a:prstGeom prst="rect">
              <a:avLst/>
            </a:prstGeom>
            <a:effectLst>
              <a:outerShdw blurRad="63500" dist="50800" dir="5400000" algn="ctr" rotWithShape="0">
                <a:srgbClr val="000000">
                  <a:alpha val="40000"/>
                </a:srgbClr>
              </a:outerShdw>
            </a:effectLst>
          </p:spPr>
        </p:pic>
      </p:gr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sz="4400" b="1">
                <a:latin typeface="Montserrat"/>
                <a:ea typeface="Calibri"/>
                <a:cs typeface="Calibri"/>
              </a:rPr>
              <a:t>Prosthetic socket</a:t>
            </a:r>
            <a:r>
              <a:rPr lang="en-GB" sz="4400">
                <a:latin typeface="Montserrat"/>
                <a:ea typeface="Calibri"/>
                <a:cs typeface="Calibri"/>
              </a:rPr>
              <a:t> </a:t>
            </a:r>
            <a:r>
              <a:rPr lang="it-IT" b="1">
                <a:latin typeface="Montserrat"/>
              </a:rPr>
              <a:t> </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6656369" y="3942716"/>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7"/>
              <a:stretch>
                <a:fillRect/>
              </a:stretch>
            </p:blipFill>
            <p:spPr>
              <a:xfrm>
                <a:off x="6637677" y="3834716"/>
                <a:ext cx="46731" cy="269280"/>
              </a:xfrm>
              <a:prstGeom prst="rect">
                <a:avLst/>
              </a:prstGeom>
            </p:spPr>
          </p:pic>
        </mc:Fallback>
      </mc:AlternateContent>
      <p:cxnSp>
        <p:nvCxnSpPr>
          <p:cNvPr id="14" name="Connettore 2 13">
            <a:extLst>
              <a:ext uri="{FF2B5EF4-FFF2-40B4-BE49-F238E27FC236}">
                <a16:creationId xmlns:a16="http://schemas.microsoft.com/office/drawing/2014/main" id="{A33334BF-F435-894B-E645-7C6E74588DCD}"/>
              </a:ext>
            </a:extLst>
          </p:cNvPr>
          <p:cNvCxnSpPr>
            <a:cxnSpLocks/>
          </p:cNvCxnSpPr>
          <p:nvPr/>
        </p:nvCxnSpPr>
        <p:spPr>
          <a:xfrm flipH="1" flipV="1">
            <a:off x="4621161" y="2595716"/>
            <a:ext cx="684445" cy="6819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C8FC6E59-05CB-247E-4595-A8FE44375A58}"/>
              </a:ext>
            </a:extLst>
          </p:cNvPr>
          <p:cNvCxnSpPr>
            <a:cxnSpLocks/>
          </p:cNvCxnSpPr>
          <p:nvPr/>
        </p:nvCxnSpPr>
        <p:spPr>
          <a:xfrm flipH="1">
            <a:off x="5230761" y="1816472"/>
            <a:ext cx="833476" cy="77924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0C09034-E9A2-1C04-3083-EDBE7825436B}"/>
              </a:ext>
            </a:extLst>
          </p:cNvPr>
          <p:cNvCxnSpPr>
            <a:cxnSpLocks/>
          </p:cNvCxnSpPr>
          <p:nvPr/>
        </p:nvCxnSpPr>
        <p:spPr>
          <a:xfrm flipH="1" flipV="1">
            <a:off x="4513350" y="2800533"/>
            <a:ext cx="287637" cy="96588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08DBBEF-825A-0A93-691C-16F4461BBB44}"/>
              </a:ext>
            </a:extLst>
          </p:cNvPr>
          <p:cNvCxnSpPr>
            <a:cxnSpLocks/>
          </p:cNvCxnSpPr>
          <p:nvPr/>
        </p:nvCxnSpPr>
        <p:spPr>
          <a:xfrm flipV="1">
            <a:off x="4036088" y="2994611"/>
            <a:ext cx="0" cy="150367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F671E797-80A4-79CB-DE95-9F158AB3D81E}"/>
              </a:ext>
            </a:extLst>
          </p:cNvPr>
          <p:cNvSpPr txBox="1"/>
          <p:nvPr/>
        </p:nvSpPr>
        <p:spPr>
          <a:xfrm>
            <a:off x="5464748" y="3227677"/>
            <a:ext cx="3647767" cy="400110"/>
          </a:xfrm>
          <a:prstGeom prst="rect">
            <a:avLst/>
          </a:prstGeom>
          <a:noFill/>
        </p:spPr>
        <p:txBody>
          <a:bodyPr wrap="square" lIns="91440" tIns="45720" rIns="91440" bIns="45720" rtlCol="0" anchor="t">
            <a:spAutoFit/>
          </a:bodyPr>
          <a:lstStyle/>
          <a:p>
            <a:r>
              <a:rPr lang="it-IT" sz="2000" b="1">
                <a:latin typeface="Montserrat"/>
              </a:rPr>
              <a:t>sEMG sensors</a:t>
            </a:r>
          </a:p>
        </p:txBody>
      </p:sp>
      <p:sp>
        <p:nvSpPr>
          <p:cNvPr id="32" name="CasellaDiTesto 31">
            <a:extLst>
              <a:ext uri="{FF2B5EF4-FFF2-40B4-BE49-F238E27FC236}">
                <a16:creationId xmlns:a16="http://schemas.microsoft.com/office/drawing/2014/main" id="{959C2030-0A40-137A-0E45-5090CFD7FA47}"/>
              </a:ext>
            </a:extLst>
          </p:cNvPr>
          <p:cNvSpPr txBox="1"/>
          <p:nvPr/>
        </p:nvSpPr>
        <p:spPr>
          <a:xfrm>
            <a:off x="6208270" y="1391121"/>
            <a:ext cx="2093689" cy="1015663"/>
          </a:xfrm>
          <a:prstGeom prst="rect">
            <a:avLst/>
          </a:prstGeom>
          <a:noFill/>
        </p:spPr>
        <p:txBody>
          <a:bodyPr wrap="square" lIns="91440" tIns="45720" rIns="91440" bIns="45720" rtlCol="0" anchor="t">
            <a:spAutoFit/>
          </a:bodyPr>
          <a:lstStyle/>
          <a:p>
            <a:r>
              <a:rPr lang="it-IT" sz="2000" b="1">
                <a:latin typeface="Montserrat"/>
              </a:rPr>
              <a:t>Magnetic plug </a:t>
            </a:r>
            <a:endParaRPr lang="it-IT" b="1">
              <a:latin typeface="Montserrat"/>
            </a:endParaRPr>
          </a:p>
          <a:p>
            <a:r>
              <a:rPr lang="it-IT" sz="2000" b="1">
                <a:latin typeface="Montserrat"/>
              </a:rPr>
              <a:t>connector </a:t>
            </a:r>
            <a:endParaRPr lang="it-IT" b="1">
              <a:ea typeface="Calibri"/>
              <a:cs typeface="Calibri"/>
            </a:endParaRPr>
          </a:p>
        </p:txBody>
      </p:sp>
      <p:sp>
        <p:nvSpPr>
          <p:cNvPr id="33" name="CasellaDiTesto 32">
            <a:extLst>
              <a:ext uri="{FF2B5EF4-FFF2-40B4-BE49-F238E27FC236}">
                <a16:creationId xmlns:a16="http://schemas.microsoft.com/office/drawing/2014/main" id="{10630F3B-41D5-1410-794B-1126F81AA3B7}"/>
              </a:ext>
            </a:extLst>
          </p:cNvPr>
          <p:cNvSpPr txBox="1"/>
          <p:nvPr/>
        </p:nvSpPr>
        <p:spPr>
          <a:xfrm>
            <a:off x="4340907" y="3877493"/>
            <a:ext cx="3647767" cy="400110"/>
          </a:xfrm>
          <a:prstGeom prst="rect">
            <a:avLst/>
          </a:prstGeom>
          <a:noFill/>
        </p:spPr>
        <p:txBody>
          <a:bodyPr wrap="square" lIns="91440" tIns="45720" rIns="91440" bIns="45720" rtlCol="0" anchor="t">
            <a:spAutoFit/>
          </a:bodyPr>
          <a:lstStyle/>
          <a:p>
            <a:r>
              <a:rPr lang="it-IT" sz="2000" b="1">
                <a:latin typeface="Montserrat"/>
              </a:rPr>
              <a:t>Battery pack</a:t>
            </a:r>
          </a:p>
        </p:txBody>
      </p:sp>
      <p:sp>
        <p:nvSpPr>
          <p:cNvPr id="34" name="CasellaDiTesto 33">
            <a:extLst>
              <a:ext uri="{FF2B5EF4-FFF2-40B4-BE49-F238E27FC236}">
                <a16:creationId xmlns:a16="http://schemas.microsoft.com/office/drawing/2014/main" id="{A41D74F5-E19C-7D5C-4371-45955C435A9B}"/>
              </a:ext>
            </a:extLst>
          </p:cNvPr>
          <p:cNvSpPr txBox="1"/>
          <p:nvPr/>
        </p:nvSpPr>
        <p:spPr>
          <a:xfrm>
            <a:off x="1702451" y="4650488"/>
            <a:ext cx="4667274" cy="1323439"/>
          </a:xfrm>
          <a:prstGeom prst="rect">
            <a:avLst/>
          </a:prstGeom>
          <a:noFill/>
        </p:spPr>
        <p:txBody>
          <a:bodyPr wrap="square" lIns="91440" tIns="45720" rIns="91440" bIns="45720" rtlCol="0" anchor="t">
            <a:spAutoFit/>
          </a:bodyPr>
          <a:lstStyle/>
          <a:p>
            <a:pPr algn="ctr"/>
            <a:r>
              <a:rPr lang="it-IT" sz="2000" b="1">
                <a:latin typeface="Montserrat"/>
              </a:rPr>
              <a:t>Emg processing board</a:t>
            </a:r>
          </a:p>
          <a:p>
            <a:pPr algn="ctr"/>
            <a:r>
              <a:rPr lang="it-IT" sz="2000">
                <a:latin typeface="Montserrat"/>
              </a:rPr>
              <a:t>and</a:t>
            </a:r>
          </a:p>
          <a:p>
            <a:pPr algn="ctr"/>
            <a:r>
              <a:rPr lang="it-IT" sz="2000" b="1">
                <a:latin typeface="Montserrat"/>
              </a:rPr>
              <a:t>Battery Management System</a:t>
            </a:r>
            <a:r>
              <a:rPr lang="it-IT" sz="2000">
                <a:latin typeface="Montserrat"/>
              </a:rPr>
              <a:t> </a:t>
            </a:r>
            <a:r>
              <a:rPr lang="it-IT" sz="2000" b="1">
                <a:latin typeface="Montserrat"/>
              </a:rPr>
              <a:t>(BMS)</a:t>
            </a:r>
          </a:p>
        </p:txBody>
      </p:sp>
      <p:pic>
        <p:nvPicPr>
          <p:cNvPr id="2" name="Immagine 1">
            <a:extLst>
              <a:ext uri="{FF2B5EF4-FFF2-40B4-BE49-F238E27FC236}">
                <a16:creationId xmlns:a16="http://schemas.microsoft.com/office/drawing/2014/main" id="{A6A1F43C-0E4F-545E-E1AD-5B8DBC28488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51" b="92135" l="6494" r="89177">
                        <a14:foregroundMark x1="45887" y1="10674" x2="47186" y2="9551"/>
                        <a14:foregroundMark x1="6494" y1="91573" x2="10207" y2="91874"/>
                        <a14:foregroundMark x1="61039" y1="33146" x2="85281" y2="47191"/>
                        <a14:foregroundMark x1="85281" y1="47191" x2="62771" y2="41573"/>
                        <a14:foregroundMark x1="62771" y1="41573" x2="63203" y2="33708"/>
                        <a14:backgroundMark x1="5628" y1="96067" x2="6061" y2="89326"/>
                        <a14:backgroundMark x1="12121" y1="94944" x2="14719" y2="92135"/>
                        <a14:backgroundMark x1="13420" y1="94944" x2="15152" y2="91011"/>
                        <a14:backgroundMark x1="15152" y1="91011" x2="11688" y2="93820"/>
                      </a14:backgroundRemoval>
                    </a14:imgEffect>
                    <a14:imgEffect>
                      <a14:sharpenSoften amount="50000"/>
                    </a14:imgEffect>
                  </a14:imgLayer>
                </a14:imgProps>
              </a:ext>
            </a:extLst>
          </a:blip>
          <a:stretch>
            <a:fillRect/>
          </a:stretch>
        </p:blipFill>
        <p:spPr>
          <a:xfrm>
            <a:off x="9193232" y="1954243"/>
            <a:ext cx="1490325" cy="1453826"/>
          </a:xfrm>
          <a:prstGeom prst="rect">
            <a:avLst/>
          </a:prstGeom>
        </p:spPr>
      </p:pic>
      <p:pic>
        <p:nvPicPr>
          <p:cNvPr id="3" name="Immagine 2">
            <a:extLst>
              <a:ext uri="{FF2B5EF4-FFF2-40B4-BE49-F238E27FC236}">
                <a16:creationId xmlns:a16="http://schemas.microsoft.com/office/drawing/2014/main" id="{12B4A911-0CE6-3ED8-004E-E4BFDCF006C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27" b="89147" l="6114" r="92140">
                        <a14:foregroundMark x1="11354" y1="49612" x2="15721" y2="71318"/>
                        <a14:foregroundMark x1="6550" y1="84496" x2="13974" y2="72868"/>
                        <a14:foregroundMark x1="63319" y1="45736" x2="78166" y2="16279"/>
                        <a14:foregroundMark x1="78166" y1="16279" x2="78603" y2="58915"/>
                        <a14:foregroundMark x1="78603" y1="58915" x2="59389" y2="41860"/>
                        <a14:foregroundMark x1="86463" y1="21705" x2="89083" y2="46512"/>
                        <a14:foregroundMark x1="89956" y1="46512" x2="92140" y2="34884"/>
                        <a14:foregroundMark x1="71616" y1="66667" x2="66812" y2="57364"/>
                      </a14:backgroundRemoval>
                    </a14:imgEffect>
                    <a14:imgEffect>
                      <a14:sharpenSoften amount="50000"/>
                    </a14:imgEffect>
                  </a14:imgLayer>
                </a14:imgProps>
              </a:ext>
            </a:extLst>
          </a:blip>
          <a:stretch>
            <a:fillRect/>
          </a:stretch>
        </p:blipFill>
        <p:spPr>
          <a:xfrm>
            <a:off x="8848614" y="3831556"/>
            <a:ext cx="2181225" cy="1339015"/>
          </a:xfrm>
          <a:prstGeom prst="rect">
            <a:avLst/>
          </a:prstGeom>
        </p:spPr>
      </p:pic>
      <p:cxnSp>
        <p:nvCxnSpPr>
          <p:cNvPr id="7" name="Connettore 2 6">
            <a:extLst>
              <a:ext uri="{FF2B5EF4-FFF2-40B4-BE49-F238E27FC236}">
                <a16:creationId xmlns:a16="http://schemas.microsoft.com/office/drawing/2014/main" id="{8B2937AD-91EB-92AB-1E9F-3FC6F31AAACB}"/>
              </a:ext>
            </a:extLst>
          </p:cNvPr>
          <p:cNvCxnSpPr>
            <a:cxnSpLocks/>
          </p:cNvCxnSpPr>
          <p:nvPr/>
        </p:nvCxnSpPr>
        <p:spPr>
          <a:xfrm flipV="1">
            <a:off x="7590090" y="2769357"/>
            <a:ext cx="1502889" cy="53313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05C36739-F143-4840-3C45-F76D53FC8BF0}"/>
              </a:ext>
            </a:extLst>
          </p:cNvPr>
          <p:cNvCxnSpPr>
            <a:cxnSpLocks/>
          </p:cNvCxnSpPr>
          <p:nvPr/>
        </p:nvCxnSpPr>
        <p:spPr>
          <a:xfrm>
            <a:off x="7539955" y="3668365"/>
            <a:ext cx="1131908" cy="69721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Video 34">
            <a:hlinkClick r:id="" action="ppaction://media"/>
            <a:extLst>
              <a:ext uri="{FF2B5EF4-FFF2-40B4-BE49-F238E27FC236}">
                <a16:creationId xmlns:a16="http://schemas.microsoft.com/office/drawing/2014/main" id="{64F07C4E-771E-8002-0ED5-7EBA14DA310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8244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7532">
        <p159:morph option="byObject"/>
      </p:transition>
    </mc:Choice>
    <mc:Fallback>
      <p:transition spd="slow" advTm="475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pPr marL="57150">
              <a:spcBef>
                <a:spcPts val="0"/>
              </a:spcBef>
              <a:spcAft>
                <a:spcPts val="600"/>
              </a:spcAft>
            </a:pPr>
            <a:r>
              <a:rPr lang="en-GB" b="1">
                <a:latin typeface="Montserrat"/>
                <a:ea typeface="Calibri"/>
                <a:cs typeface="Calibri"/>
              </a:rPr>
              <a:t>P</a:t>
            </a:r>
            <a:r>
              <a:rPr lang="en-GB" sz="4400" b="1">
                <a:latin typeface="Montserrat"/>
                <a:ea typeface="Calibri"/>
                <a:cs typeface="Calibri"/>
              </a:rPr>
              <a:t>rosthetic hand</a:t>
            </a:r>
            <a:endParaRPr lang="en-GB" sz="4400">
              <a:latin typeface="Montserrat"/>
              <a:ea typeface="Calibri"/>
              <a:cs typeface="Calibri"/>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9665040" y="4532651"/>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9646348" y="4424651"/>
                <a:ext cx="46731" cy="269280"/>
              </a:xfrm>
              <a:prstGeom prst="rect">
                <a:avLst/>
              </a:prstGeom>
            </p:spPr>
          </p:pic>
        </mc:Fallback>
      </mc:AlternateContent>
      <p:grpSp>
        <p:nvGrpSpPr>
          <p:cNvPr id="16" name="Gruppo 15">
            <a:extLst>
              <a:ext uri="{FF2B5EF4-FFF2-40B4-BE49-F238E27FC236}">
                <a16:creationId xmlns:a16="http://schemas.microsoft.com/office/drawing/2014/main" id="{D13890BF-088D-6F73-5093-AC1BFB9F04D3}"/>
              </a:ext>
            </a:extLst>
          </p:cNvPr>
          <p:cNvGrpSpPr/>
          <p:nvPr/>
        </p:nvGrpSpPr>
        <p:grpSpPr>
          <a:xfrm>
            <a:off x="6633606" y="1336183"/>
            <a:ext cx="5245722" cy="2691492"/>
            <a:chOff x="1920042" y="1945871"/>
            <a:chExt cx="5245722"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3204" t="4320" r="5160" b="11879"/>
            <a:stretch/>
          </p:blipFill>
          <p:spPr>
            <a:xfrm>
              <a:off x="1938905" y="1945871"/>
              <a:ext cx="5226859" cy="2691492"/>
            </a:xfrm>
            <a:prstGeom prst="rect">
              <a:avLst/>
            </a:prstGeom>
            <a:effectLst>
              <a:outerShdw blurRad="63500" dist="50800" dir="5400000" algn="ctr" rotWithShape="0">
                <a:srgbClr val="000000">
                  <a:alpha val="40000"/>
                </a:srgbClr>
              </a:outerShdw>
            </a:effectLst>
          </p:spPr>
        </p:pic>
        <p:pic>
          <p:nvPicPr>
            <p:cNvPr id="2" name="Immagine 1" descr="Immagine che contiene strumento">
              <a:extLst>
                <a:ext uri="{FF2B5EF4-FFF2-40B4-BE49-F238E27FC236}">
                  <a16:creationId xmlns:a16="http://schemas.microsoft.com/office/drawing/2014/main" id="{42E5A86A-4108-D9A1-D0C1-533859188583}"/>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4" t="4320" r="50647" b="11879"/>
            <a:stretch/>
          </p:blipFill>
          <p:spPr>
            <a:xfrm>
              <a:off x="1920042" y="1945871"/>
              <a:ext cx="2632293" cy="2691492"/>
            </a:xfrm>
            <a:prstGeom prst="rect">
              <a:avLst/>
            </a:prstGeom>
            <a:effectLst>
              <a:outerShdw blurRad="63500" dist="50800" dir="5400000" algn="ctr" rotWithShape="0">
                <a:srgbClr val="000000">
                  <a:alpha val="40000"/>
                </a:srgbClr>
              </a:outerShdw>
            </a:effectLst>
          </p:spPr>
        </p:pic>
      </p:grpSp>
      <p:cxnSp>
        <p:nvCxnSpPr>
          <p:cNvPr id="3" name="Connettore 2 2">
            <a:extLst>
              <a:ext uri="{FF2B5EF4-FFF2-40B4-BE49-F238E27FC236}">
                <a16:creationId xmlns:a16="http://schemas.microsoft.com/office/drawing/2014/main" id="{40BDA29F-9E8C-2ED0-B00C-CEEF79ED7801}"/>
              </a:ext>
            </a:extLst>
          </p:cNvPr>
          <p:cNvCxnSpPr>
            <a:cxnSpLocks/>
          </p:cNvCxnSpPr>
          <p:nvPr/>
        </p:nvCxnSpPr>
        <p:spPr>
          <a:xfrm flipH="1" flipV="1">
            <a:off x="8858510" y="2830044"/>
            <a:ext cx="754827" cy="12083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6131AAA8-D629-AFFE-0D01-35243CEC0CE2}"/>
              </a:ext>
            </a:extLst>
          </p:cNvPr>
          <p:cNvCxnSpPr>
            <a:cxnSpLocks/>
          </p:cNvCxnSpPr>
          <p:nvPr/>
        </p:nvCxnSpPr>
        <p:spPr>
          <a:xfrm flipH="1" flipV="1">
            <a:off x="8838793" y="2543142"/>
            <a:ext cx="1603087" cy="70035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683E856-FD60-C5E1-37A9-15BBC2A15649}"/>
              </a:ext>
            </a:extLst>
          </p:cNvPr>
          <p:cNvSpPr txBox="1"/>
          <p:nvPr/>
        </p:nvSpPr>
        <p:spPr>
          <a:xfrm>
            <a:off x="8566697" y="4193058"/>
            <a:ext cx="3020452" cy="400110"/>
          </a:xfrm>
          <a:prstGeom prst="rect">
            <a:avLst/>
          </a:prstGeom>
          <a:noFill/>
        </p:spPr>
        <p:txBody>
          <a:bodyPr wrap="square" lIns="91440" tIns="45720" rIns="91440" bIns="45720" rtlCol="0" anchor="t">
            <a:spAutoFit/>
          </a:bodyPr>
          <a:lstStyle/>
          <a:p>
            <a:pPr algn="ctr"/>
            <a:r>
              <a:rPr lang="it-IT" sz="2000" b="1">
                <a:latin typeface="Montserrat"/>
              </a:rPr>
              <a:t>Motor control board</a:t>
            </a:r>
          </a:p>
        </p:txBody>
      </p:sp>
      <p:sp>
        <p:nvSpPr>
          <p:cNvPr id="15" name="CasellaDiTesto 14">
            <a:extLst>
              <a:ext uri="{FF2B5EF4-FFF2-40B4-BE49-F238E27FC236}">
                <a16:creationId xmlns:a16="http://schemas.microsoft.com/office/drawing/2014/main" id="{20473894-E71C-DBAE-87E4-19D7F5F5641D}"/>
              </a:ext>
            </a:extLst>
          </p:cNvPr>
          <p:cNvSpPr txBox="1"/>
          <p:nvPr/>
        </p:nvSpPr>
        <p:spPr>
          <a:xfrm>
            <a:off x="9677689" y="3428854"/>
            <a:ext cx="2271283" cy="400110"/>
          </a:xfrm>
          <a:prstGeom prst="rect">
            <a:avLst/>
          </a:prstGeom>
          <a:noFill/>
        </p:spPr>
        <p:txBody>
          <a:bodyPr wrap="square" lIns="91440" tIns="45720" rIns="91440" bIns="45720" rtlCol="0" anchor="t">
            <a:spAutoFit/>
          </a:bodyPr>
          <a:lstStyle/>
          <a:p>
            <a:pPr algn="ctr"/>
            <a:r>
              <a:rPr lang="it-IT" sz="2000" b="1">
                <a:latin typeface="Montserrat"/>
              </a:rPr>
              <a:t>DC Motor</a:t>
            </a:r>
          </a:p>
        </p:txBody>
      </p:sp>
      <p:pic>
        <p:nvPicPr>
          <p:cNvPr id="19" name="Immagine 18" descr="Immagine che contiene schermata&#10;&#10;Descrizione generata automaticamente">
            <a:extLst>
              <a:ext uri="{FF2B5EF4-FFF2-40B4-BE49-F238E27FC236}">
                <a16:creationId xmlns:a16="http://schemas.microsoft.com/office/drawing/2014/main" id="{F04AB878-0D52-5C04-B31E-2BB7FDA1CC12}"/>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1" t="-3912" r="-3649" b="-8194"/>
          <a:stretch/>
        </p:blipFill>
        <p:spPr>
          <a:xfrm>
            <a:off x="524055" y="2900516"/>
            <a:ext cx="6279868" cy="3126657"/>
          </a:xfrm>
          <a:prstGeom prst="roundRect">
            <a:avLst/>
          </a:prstGeom>
        </p:spPr>
      </p:pic>
      <p:pic>
        <p:nvPicPr>
          <p:cNvPr id="32" name="Video 31">
            <a:hlinkClick r:id="" action="ppaction://media"/>
            <a:extLst>
              <a:ext uri="{FF2B5EF4-FFF2-40B4-BE49-F238E27FC236}">
                <a16:creationId xmlns:a16="http://schemas.microsoft.com/office/drawing/2014/main" id="{0E82E916-B7DB-F467-AEDA-2E90DCAB99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500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6600">
        <p159:morph option="byObject"/>
      </p:transition>
    </mc:Choice>
    <mc:Fallback>
      <p:transition spd="slow" advTm="46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2FE98AD13947342849888F586DA7960" ma:contentTypeVersion="14" ma:contentTypeDescription="Creare un nuovo documento." ma:contentTypeScope="" ma:versionID="108eefbd06e2e221b0b05563e0ab9505">
  <xsd:schema xmlns:xsd="http://www.w3.org/2001/XMLSchema" xmlns:xs="http://www.w3.org/2001/XMLSchema" xmlns:p="http://schemas.microsoft.com/office/2006/metadata/properties" xmlns:ns3="19e3a5e8-8e83-4d8d-8d69-fc06ada6d5ad" xmlns:ns4="8070bdc2-3672-4346-a80e-eed70c5d2e48" targetNamespace="http://schemas.microsoft.com/office/2006/metadata/properties" ma:root="true" ma:fieldsID="a655ae072b28d962aaf5728ccb29fb8f" ns3:_="" ns4:_="">
    <xsd:import namespace="19e3a5e8-8e83-4d8d-8d69-fc06ada6d5ad"/>
    <xsd:import namespace="8070bdc2-3672-4346-a80e-eed70c5d2e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4:MediaServiceObjectDetectorVersions" minOccurs="0"/>
                <xsd:element ref="ns4:MediaServiceSystemTag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e3a5e8-8e83-4d8d-8d69-fc06ada6d5ad"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70bdc2-3672-4346-a80e-eed70c5d2e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070bdc2-3672-4346-a80e-eed70c5d2e4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423789-A09B-4013-8A82-0EF304E9C609}">
  <ds:schemaRefs>
    <ds:schemaRef ds:uri="19e3a5e8-8e83-4d8d-8d69-fc06ada6d5ad"/>
    <ds:schemaRef ds:uri="8070bdc2-3672-4346-a80e-eed70c5d2e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A269971-A9EC-4025-A236-5C21D3317544}">
  <ds:schemaRefs>
    <ds:schemaRef ds:uri="19e3a5e8-8e83-4d8d-8d69-fc06ada6d5ad"/>
    <ds:schemaRef ds:uri="8070bdc2-3672-4346-a80e-eed70c5d2e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14617E-40E7-4770-9B1D-2A0BAD614C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TotalTime>
  <Words>1383</Words>
  <Application>Microsoft Office PowerPoint</Application>
  <PresentationFormat>Widescreen</PresentationFormat>
  <Paragraphs>122</Paragraphs>
  <Slides>17</Slides>
  <Notes>17</Notes>
  <HiddenSlides>0</HiddenSlides>
  <MMClips>11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vt:i4>
      </vt:variant>
    </vt:vector>
  </HeadingPairs>
  <TitlesOfParts>
    <vt:vector size="25" baseType="lpstr">
      <vt:lpstr>Arial</vt:lpstr>
      <vt:lpstr>Arial,Sans-Serif</vt:lpstr>
      <vt:lpstr>Calibri</vt:lpstr>
      <vt:lpstr>Calibri Light</vt:lpstr>
      <vt:lpstr>Curlz MT</vt:lpstr>
      <vt:lpstr>MinionPro</vt:lpstr>
      <vt:lpstr>Montserrat</vt:lpstr>
      <vt:lpstr>Tema di Office</vt:lpstr>
      <vt:lpstr>Presentazione standard di PowerPoint</vt:lpstr>
      <vt:lpstr>Presentazione standard di PowerPoint</vt:lpstr>
      <vt:lpstr>Concepts  and Goals</vt:lpstr>
      <vt:lpstr>Concepts  and Goals</vt:lpstr>
      <vt:lpstr>Concepts  and Goals</vt:lpstr>
      <vt:lpstr>Concepts  and Goals</vt:lpstr>
      <vt:lpstr>Structure</vt:lpstr>
      <vt:lpstr>Prosthetic socket  </vt:lpstr>
      <vt:lpstr>Prosthetic hand</vt:lpstr>
      <vt:lpstr>Prosthetic hand</vt:lpstr>
      <vt:lpstr>Prosthetic wrist</vt:lpstr>
      <vt:lpstr>Kinematic  Structure</vt:lpstr>
      <vt:lpstr>Kinematic  Structure</vt:lpstr>
      <vt:lpstr>Standard  Control Strategies</vt:lpstr>
      <vt:lpstr>Pattern  Recognition Control</vt:lpstr>
      <vt:lpstr>Considerations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Hannes  transradial hand prosthesis</dc:title>
  <dc:creator>ivan terrile</dc:creator>
  <cp:lastModifiedBy>Davide Pisano</cp:lastModifiedBy>
  <cp:revision>8</cp:revision>
  <dcterms:created xsi:type="dcterms:W3CDTF">2023-11-14T08:51:35Z</dcterms:created>
  <dcterms:modified xsi:type="dcterms:W3CDTF">2023-11-22T11:23:54Z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0x01010002FE98AD13947342849888F586DA7960</vt:lpwstr>
  </property>
</Properties>
</file>